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59" r:id="rId1"/>
    <p:sldMasterId id="2147484030" r:id="rId2"/>
    <p:sldMasterId id="2147484008" r:id="rId3"/>
  </p:sldMasterIdLst>
  <p:notesMasterIdLst>
    <p:notesMasterId r:id="rId42"/>
  </p:notesMasterIdLst>
  <p:sldIdLst>
    <p:sldId id="1078" r:id="rId4"/>
    <p:sldId id="961" r:id="rId5"/>
    <p:sldId id="977" r:id="rId6"/>
    <p:sldId id="978" r:id="rId7"/>
    <p:sldId id="1105" r:id="rId8"/>
    <p:sldId id="1115" r:id="rId9"/>
    <p:sldId id="1116" r:id="rId10"/>
    <p:sldId id="1117" r:id="rId11"/>
    <p:sldId id="1118" r:id="rId12"/>
    <p:sldId id="1119" r:id="rId13"/>
    <p:sldId id="1142" r:id="rId14"/>
    <p:sldId id="1106" r:id="rId15"/>
    <p:sldId id="1107" r:id="rId16"/>
    <p:sldId id="1122" r:id="rId17"/>
    <p:sldId id="1127" r:id="rId18"/>
    <p:sldId id="1128" r:id="rId19"/>
    <p:sldId id="1129" r:id="rId20"/>
    <p:sldId id="1123" r:id="rId21"/>
    <p:sldId id="1124" r:id="rId22"/>
    <p:sldId id="1125" r:id="rId23"/>
    <p:sldId id="1130" r:id="rId24"/>
    <p:sldId id="1131" r:id="rId25"/>
    <p:sldId id="1132" r:id="rId26"/>
    <p:sldId id="1133" r:id="rId27"/>
    <p:sldId id="1134" r:id="rId28"/>
    <p:sldId id="1126" r:id="rId29"/>
    <p:sldId id="1095" r:id="rId30"/>
    <p:sldId id="1138" r:id="rId31"/>
    <p:sldId id="1139" r:id="rId32"/>
    <p:sldId id="1140" r:id="rId33"/>
    <p:sldId id="1141" r:id="rId34"/>
    <p:sldId id="1135" r:id="rId35"/>
    <p:sldId id="1136" r:id="rId36"/>
    <p:sldId id="1137" r:id="rId37"/>
    <p:sldId id="1121" r:id="rId38"/>
    <p:sldId id="1022" r:id="rId39"/>
    <p:sldId id="991" r:id="rId40"/>
    <p:sldId id="984" r:id="rId41"/>
  </p:sldIdLst>
  <p:sldSz cx="9906000" cy="6858000" type="A4"/>
  <p:notesSz cx="6802438" cy="9934575"/>
  <p:defaultTextStyle>
    <a:defPPr>
      <a:defRPr lang="ko-KR"/>
    </a:defPPr>
    <a:lvl1pPr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6pPr>
    <a:lvl7pPr marL="27432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7pPr>
    <a:lvl8pPr marL="32004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8pPr>
    <a:lvl9pPr marL="36576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04">
          <p15:clr>
            <a:srgbClr val="A4A3A4"/>
          </p15:clr>
        </p15:guide>
        <p15:guide id="2" orient="horz" pos="2161">
          <p15:clr>
            <a:srgbClr val="A4A3A4"/>
          </p15:clr>
        </p15:guide>
        <p15:guide id="3" orient="horz" pos="3696">
          <p15:clr>
            <a:srgbClr val="A4A3A4"/>
          </p15:clr>
        </p15:guide>
        <p15:guide id="4" orient="horz" pos="568">
          <p15:clr>
            <a:srgbClr val="A4A3A4"/>
          </p15:clr>
        </p15:guide>
        <p15:guide id="5" orient="horz" pos="1140">
          <p15:clr>
            <a:srgbClr val="A4A3A4"/>
          </p15:clr>
        </p15:guide>
        <p15:guide id="6" orient="horz" pos="766">
          <p15:clr>
            <a:srgbClr val="A4A3A4"/>
          </p15:clr>
        </p15:guide>
        <p15:guide id="7" pos="132">
          <p15:clr>
            <a:srgbClr val="A4A3A4"/>
          </p15:clr>
        </p15:guide>
        <p15:guide id="8" pos="6117">
          <p15:clr>
            <a:srgbClr val="A4A3A4"/>
          </p15:clr>
        </p15:guide>
        <p15:guide id="9" pos="1787">
          <p15:clr>
            <a:srgbClr val="A4A3A4"/>
          </p15:clr>
        </p15:guide>
        <p15:guide id="10" pos="308">
          <p15:clr>
            <a:srgbClr val="A4A3A4"/>
          </p15:clr>
        </p15:guide>
        <p15:guide id="11" pos="4461">
          <p15:clr>
            <a:srgbClr val="A4A3A4"/>
          </p15:clr>
        </p15:guide>
        <p15:guide id="12" pos="867">
          <p15:clr>
            <a:srgbClr val="A4A3A4"/>
          </p15:clr>
        </p15:guide>
        <p15:guide id="13" pos="31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3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FFFF99"/>
    <a:srgbClr val="FF0000"/>
    <a:srgbClr val="4C6C46"/>
    <a:srgbClr val="003300"/>
    <a:srgbClr val="679220"/>
    <a:srgbClr val="0000FF"/>
    <a:srgbClr val="51743E"/>
    <a:srgbClr val="CFD87A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27" autoAdjust="0"/>
    <p:restoredTop sz="98487" autoAdjust="0"/>
  </p:normalViewPr>
  <p:slideViewPr>
    <p:cSldViewPr snapToGrid="0" snapToObjects="1">
      <p:cViewPr varScale="1">
        <p:scale>
          <a:sx n="82" d="100"/>
          <a:sy n="82" d="100"/>
        </p:scale>
        <p:origin x="1046" y="48"/>
      </p:cViewPr>
      <p:guideLst>
        <p:guide orient="horz" pos="904"/>
        <p:guide orient="horz" pos="2161"/>
        <p:guide orient="horz" pos="3696"/>
        <p:guide orient="horz" pos="568"/>
        <p:guide orient="horz" pos="1140"/>
        <p:guide orient="horz" pos="766"/>
        <p:guide pos="132"/>
        <p:guide pos="6117"/>
        <p:guide pos="1787"/>
        <p:guide pos="308"/>
        <p:guide pos="4461"/>
        <p:guide pos="867"/>
        <p:guide pos="31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3" d="100"/>
          <a:sy n="73" d="100"/>
        </p:scale>
        <p:origin x="-2196" y="-114"/>
      </p:cViewPr>
      <p:guideLst>
        <p:guide orient="horz" pos="3128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홍필두" userId="a613eac9-2ee1-4936-8d5c-6f3d69f7b146" providerId="ADAL" clId="{4429FDE5-6EE8-4D08-B5DD-F48EBF5BDBBF}"/>
    <pc:docChg chg="custSel modSld">
      <pc:chgData name="홍필두" userId="a613eac9-2ee1-4936-8d5c-6f3d69f7b146" providerId="ADAL" clId="{4429FDE5-6EE8-4D08-B5DD-F48EBF5BDBBF}" dt="2021-02-25T14:41:06.270" v="271" actId="20577"/>
      <pc:docMkLst>
        <pc:docMk/>
      </pc:docMkLst>
      <pc:sldChg chg="modSp mod">
        <pc:chgData name="홍필두" userId="a613eac9-2ee1-4936-8d5c-6f3d69f7b146" providerId="ADAL" clId="{4429FDE5-6EE8-4D08-B5DD-F48EBF5BDBBF}" dt="2021-02-25T14:41:06.270" v="271" actId="20577"/>
        <pc:sldMkLst>
          <pc:docMk/>
          <pc:sldMk cId="536599336" sldId="961"/>
        </pc:sldMkLst>
        <pc:spChg chg="mod">
          <ac:chgData name="홍필두" userId="a613eac9-2ee1-4936-8d5c-6f3d69f7b146" providerId="ADAL" clId="{4429FDE5-6EE8-4D08-B5DD-F48EBF5BDBBF}" dt="2021-02-25T14:41:06.270" v="271" actId="20577"/>
          <ac:spMkLst>
            <pc:docMk/>
            <pc:sldMk cId="536599336" sldId="961"/>
            <ac:spMk id="331782" creationId="{00000000-0000-0000-0000-000000000000}"/>
          </ac:spMkLst>
        </pc:spChg>
      </pc:sldChg>
      <pc:sldChg chg="modSp mod">
        <pc:chgData name="홍필두" userId="a613eac9-2ee1-4936-8d5c-6f3d69f7b146" providerId="ADAL" clId="{4429FDE5-6EE8-4D08-B5DD-F48EBF5BDBBF}" dt="2021-02-25T14:35:25.244" v="24"/>
        <pc:sldMkLst>
          <pc:docMk/>
          <pc:sldMk cId="224274909" sldId="1078"/>
        </pc:sldMkLst>
        <pc:spChg chg="mod">
          <ac:chgData name="홍필두" userId="a613eac9-2ee1-4936-8d5c-6f3d69f7b146" providerId="ADAL" clId="{4429FDE5-6EE8-4D08-B5DD-F48EBF5BDBBF}" dt="2021-02-25T14:35:25.244" v="24"/>
          <ac:spMkLst>
            <pc:docMk/>
            <pc:sldMk cId="224274909" sldId="1078"/>
            <ac:spMk id="3074" creationId="{00000000-0000-0000-0000-000000000000}"/>
          </ac:spMkLst>
        </pc:spChg>
      </pc:sldChg>
    </pc:docChg>
  </pc:docChgLst>
  <pc:docChgLst>
    <pc:chgData name="필두 홍" userId="a613eac9-2ee1-4936-8d5c-6f3d69f7b146" providerId="ADAL" clId="{969FF274-A4BA-4FEA-989C-6663F1DCA6EA}"/>
    <pc:docChg chg="custSel modSld modMainMaster">
      <pc:chgData name="필두 홍" userId="a613eac9-2ee1-4936-8d5c-6f3d69f7b146" providerId="ADAL" clId="{969FF274-A4BA-4FEA-989C-6663F1DCA6EA}" dt="2021-02-16T14:32:09.531" v="8" actId="1076"/>
      <pc:docMkLst>
        <pc:docMk/>
      </pc:docMkLst>
      <pc:sldChg chg="addSp delSp modSp mod">
        <pc:chgData name="필두 홍" userId="a613eac9-2ee1-4936-8d5c-6f3d69f7b146" providerId="ADAL" clId="{969FF274-A4BA-4FEA-989C-6663F1DCA6EA}" dt="2021-02-16T14:32:09.531" v="8" actId="1076"/>
        <pc:sldMkLst>
          <pc:docMk/>
          <pc:sldMk cId="224274909" sldId="1078"/>
        </pc:sldMkLst>
        <pc:spChg chg="add mod">
          <ac:chgData name="필두 홍" userId="a613eac9-2ee1-4936-8d5c-6f3d69f7b146" providerId="ADAL" clId="{969FF274-A4BA-4FEA-989C-6663F1DCA6EA}" dt="2021-02-16T14:32:09.531" v="8" actId="1076"/>
          <ac:spMkLst>
            <pc:docMk/>
            <pc:sldMk cId="224274909" sldId="1078"/>
            <ac:spMk id="6" creationId="{572AD506-CA01-4839-9A83-7123D80FF927}"/>
          </ac:spMkLst>
        </pc:spChg>
        <pc:spChg chg="del">
          <ac:chgData name="필두 홍" userId="a613eac9-2ee1-4936-8d5c-6f3d69f7b146" providerId="ADAL" clId="{969FF274-A4BA-4FEA-989C-6663F1DCA6EA}" dt="2021-02-16T14:32:03.562" v="5" actId="478"/>
          <ac:spMkLst>
            <pc:docMk/>
            <pc:sldMk cId="224274909" sldId="1078"/>
            <ac:spMk id="3075" creationId="{00000000-0000-0000-0000-000000000000}"/>
          </ac:spMkLst>
        </pc:spChg>
        <pc:picChg chg="del">
          <ac:chgData name="필두 홍" userId="a613eac9-2ee1-4936-8d5c-6f3d69f7b146" providerId="ADAL" clId="{969FF274-A4BA-4FEA-989C-6663F1DCA6EA}" dt="2021-02-16T14:32:05.844" v="6" actId="478"/>
          <ac:picMkLst>
            <pc:docMk/>
            <pc:sldMk cId="224274909" sldId="1078"/>
            <ac:picMk id="5" creationId="{00000000-0000-0000-0000-000000000000}"/>
          </ac:picMkLst>
        </pc:picChg>
      </pc:sldChg>
      <pc:sldMasterChg chg="addSp delSp modSp mod">
        <pc:chgData name="필두 홍" userId="a613eac9-2ee1-4936-8d5c-6f3d69f7b146" providerId="ADAL" clId="{969FF274-A4BA-4FEA-989C-6663F1DCA6EA}" dt="2021-02-16T14:24:56.406" v="2"/>
        <pc:sldMasterMkLst>
          <pc:docMk/>
          <pc:sldMasterMk cId="0" sldId="2147483659"/>
        </pc:sldMasterMkLst>
        <pc:spChg chg="add mod">
          <ac:chgData name="필두 홍" userId="a613eac9-2ee1-4936-8d5c-6f3d69f7b146" providerId="ADAL" clId="{969FF274-A4BA-4FEA-989C-6663F1DCA6EA}" dt="2021-02-16T14:24:52.691" v="1"/>
          <ac:spMkLst>
            <pc:docMk/>
            <pc:sldMasterMk cId="0" sldId="2147483659"/>
            <ac:spMk id="10" creationId="{FAF3C492-320D-47AB-85D0-A052F1E4C0C1}"/>
          </ac:spMkLst>
        </pc:spChg>
        <pc:picChg chg="del">
          <ac:chgData name="필두 홍" userId="a613eac9-2ee1-4936-8d5c-6f3d69f7b146" providerId="ADAL" clId="{969FF274-A4BA-4FEA-989C-6663F1DCA6EA}" dt="2021-02-16T14:24:52.238" v="0" actId="478"/>
          <ac:picMkLst>
            <pc:docMk/>
            <pc:sldMasterMk cId="0" sldId="2147483659"/>
            <ac:picMk id="3" creationId="{00000000-0000-0000-0000-000000000000}"/>
          </ac:picMkLst>
        </pc:picChg>
        <pc:picChg chg="add mod">
          <ac:chgData name="필두 홍" userId="a613eac9-2ee1-4936-8d5c-6f3d69f7b146" providerId="ADAL" clId="{969FF274-A4BA-4FEA-989C-6663F1DCA6EA}" dt="2021-02-16T14:24:56.406" v="2"/>
          <ac:picMkLst>
            <pc:docMk/>
            <pc:sldMasterMk cId="0" sldId="2147483659"/>
            <ac:picMk id="11" creationId="{B09072A7-A065-454B-A03B-4D64F92C7BC1}"/>
          </ac:picMkLst>
        </pc:picChg>
      </pc:sldMasterChg>
      <pc:sldMasterChg chg="addSp delSp modSp mod">
        <pc:chgData name="필두 홍" userId="a613eac9-2ee1-4936-8d5c-6f3d69f7b146" providerId="ADAL" clId="{969FF274-A4BA-4FEA-989C-6663F1DCA6EA}" dt="2021-02-16T14:25:09.248" v="4"/>
        <pc:sldMasterMkLst>
          <pc:docMk/>
          <pc:sldMasterMk cId="0" sldId="2147484008"/>
        </pc:sldMasterMkLst>
        <pc:picChg chg="del">
          <ac:chgData name="필두 홍" userId="a613eac9-2ee1-4936-8d5c-6f3d69f7b146" providerId="ADAL" clId="{969FF274-A4BA-4FEA-989C-6663F1DCA6EA}" dt="2021-02-16T14:25:06.112" v="3" actId="478"/>
          <ac:picMkLst>
            <pc:docMk/>
            <pc:sldMasterMk cId="0" sldId="2147484008"/>
            <ac:picMk id="3" creationId="{00000000-0000-0000-0000-000000000000}"/>
          </ac:picMkLst>
        </pc:picChg>
        <pc:picChg chg="add mod">
          <ac:chgData name="필두 홍" userId="a613eac9-2ee1-4936-8d5c-6f3d69f7b146" providerId="ADAL" clId="{969FF274-A4BA-4FEA-989C-6663F1DCA6EA}" dt="2021-02-16T14:25:09.248" v="4"/>
          <ac:picMkLst>
            <pc:docMk/>
            <pc:sldMasterMk cId="0" sldId="2147484008"/>
            <ac:picMk id="5" creationId="{D8F5D522-2CEB-4411-B7DC-640DBD2DC145}"/>
          </ac:picMkLst>
        </pc:picChg>
      </pc:sldMasterChg>
    </pc:docChg>
  </pc:docChgLst>
  <pc:docChgLst>
    <pc:chgData name="홍필두" userId="a613eac9-2ee1-4936-8d5c-6f3d69f7b146" providerId="ADAL" clId="{8FA694F1-7592-447C-8360-AD39AD6F4B40}"/>
    <pc:docChg chg="modSld">
      <pc:chgData name="홍필두" userId="a613eac9-2ee1-4936-8d5c-6f3d69f7b146" providerId="ADAL" clId="{8FA694F1-7592-447C-8360-AD39AD6F4B40}" dt="2022-04-30T14:08:46.279" v="0" actId="1076"/>
      <pc:docMkLst>
        <pc:docMk/>
      </pc:docMkLst>
      <pc:sldChg chg="modSp mod">
        <pc:chgData name="홍필두" userId="a613eac9-2ee1-4936-8d5c-6f3d69f7b146" providerId="ADAL" clId="{8FA694F1-7592-447C-8360-AD39AD6F4B40}" dt="2022-04-30T14:08:46.279" v="0" actId="1076"/>
        <pc:sldMkLst>
          <pc:docMk/>
          <pc:sldMk cId="1751506007" sldId="1142"/>
        </pc:sldMkLst>
        <pc:picChg chg="mod">
          <ac:chgData name="홍필두" userId="a613eac9-2ee1-4936-8d5c-6f3d69f7b146" providerId="ADAL" clId="{8FA694F1-7592-447C-8360-AD39AD6F4B40}" dt="2022-04-30T14:08:46.279" v="0" actId="1076"/>
          <ac:picMkLst>
            <pc:docMk/>
            <pc:sldMk cId="1751506007" sldId="1142"/>
            <ac:picMk id="3" creationId="{2F5C9AFC-0C9B-4B8C-A1A8-9011F6220D62}"/>
          </ac:picMkLst>
        </pc:picChg>
      </pc:sldChg>
    </pc:docChg>
  </pc:docChgLst>
  <pc:docChgLst>
    <pc:chgData name="홍필두" userId="a613eac9-2ee1-4936-8d5c-6f3d69f7b146" providerId="ADAL" clId="{1F655D26-C140-4E06-A6AE-9F80D7676DBF}"/>
    <pc:docChg chg="undo custSel addSld modSld">
      <pc:chgData name="홍필두" userId="a613eac9-2ee1-4936-8d5c-6f3d69f7b146" providerId="ADAL" clId="{1F655D26-C140-4E06-A6AE-9F80D7676DBF}" dt="2022-04-03T08:05:55.081" v="650"/>
      <pc:docMkLst>
        <pc:docMk/>
      </pc:docMkLst>
      <pc:sldChg chg="modSp mod">
        <pc:chgData name="홍필두" userId="a613eac9-2ee1-4936-8d5c-6f3d69f7b146" providerId="ADAL" clId="{1F655D26-C140-4E06-A6AE-9F80D7676DBF}" dt="2022-04-03T07:52:27.591" v="0" actId="20577"/>
        <pc:sldMkLst>
          <pc:docMk/>
          <pc:sldMk cId="536599336" sldId="961"/>
        </pc:sldMkLst>
        <pc:spChg chg="mod">
          <ac:chgData name="홍필두" userId="a613eac9-2ee1-4936-8d5c-6f3d69f7b146" providerId="ADAL" clId="{1F655D26-C140-4E06-A6AE-9F80D7676DBF}" dt="2022-04-03T07:52:27.591" v="0" actId="20577"/>
          <ac:spMkLst>
            <pc:docMk/>
            <pc:sldMk cId="536599336" sldId="961"/>
            <ac:spMk id="331782" creationId="{00000000-0000-0000-0000-000000000000}"/>
          </ac:spMkLst>
        </pc:spChg>
      </pc:sldChg>
      <pc:sldChg chg="addSp delSp modSp mod">
        <pc:chgData name="홍필두" userId="a613eac9-2ee1-4936-8d5c-6f3d69f7b146" providerId="ADAL" clId="{1F655D26-C140-4E06-A6AE-9F80D7676DBF}" dt="2022-04-03T08:05:37.301" v="645" actId="688"/>
        <pc:sldMkLst>
          <pc:docMk/>
          <pc:sldMk cId="971414872" sldId="1107"/>
        </pc:sldMkLst>
        <pc:spChg chg="add del">
          <ac:chgData name="홍필두" userId="a613eac9-2ee1-4936-8d5c-6f3d69f7b146" providerId="ADAL" clId="{1F655D26-C140-4E06-A6AE-9F80D7676DBF}" dt="2022-04-03T08:04:19.107" v="549" actId="11529"/>
          <ac:spMkLst>
            <pc:docMk/>
            <pc:sldMk cId="971414872" sldId="1107"/>
            <ac:spMk id="2" creationId="{808E0F86-2DEC-4331-913A-062ACAD2173A}"/>
          </ac:spMkLst>
        </pc:spChg>
        <pc:spChg chg="add mod">
          <ac:chgData name="홍필두" userId="a613eac9-2ee1-4936-8d5c-6f3d69f7b146" providerId="ADAL" clId="{1F655D26-C140-4E06-A6AE-9F80D7676DBF}" dt="2022-04-03T08:05:37.301" v="645" actId="688"/>
          <ac:spMkLst>
            <pc:docMk/>
            <pc:sldMk cId="971414872" sldId="1107"/>
            <ac:spMk id="4" creationId="{24A5D956-49E3-4F61-A364-60BC21C19BD1}"/>
          </ac:spMkLst>
        </pc:spChg>
      </pc:sldChg>
      <pc:sldChg chg="addSp modSp">
        <pc:chgData name="홍필두" userId="a613eac9-2ee1-4936-8d5c-6f3d69f7b146" providerId="ADAL" clId="{1F655D26-C140-4E06-A6AE-9F80D7676DBF}" dt="2022-04-03T08:05:46.938" v="646"/>
        <pc:sldMkLst>
          <pc:docMk/>
          <pc:sldMk cId="3932119650" sldId="1122"/>
        </pc:sldMkLst>
        <pc:spChg chg="add mod">
          <ac:chgData name="홍필두" userId="a613eac9-2ee1-4936-8d5c-6f3d69f7b146" providerId="ADAL" clId="{1F655D26-C140-4E06-A6AE-9F80D7676DBF}" dt="2022-04-03T08:05:46.938" v="646"/>
          <ac:spMkLst>
            <pc:docMk/>
            <pc:sldMk cId="3932119650" sldId="1122"/>
            <ac:spMk id="7" creationId="{556023F1-E87B-431C-906B-0A1CA062F477}"/>
          </ac:spMkLst>
        </pc:spChg>
      </pc:sldChg>
      <pc:sldChg chg="addSp modSp">
        <pc:chgData name="홍필두" userId="a613eac9-2ee1-4936-8d5c-6f3d69f7b146" providerId="ADAL" clId="{1F655D26-C140-4E06-A6AE-9F80D7676DBF}" dt="2022-04-03T08:05:55.081" v="650"/>
        <pc:sldMkLst>
          <pc:docMk/>
          <pc:sldMk cId="1660856685" sldId="1123"/>
        </pc:sldMkLst>
        <pc:spChg chg="add mod">
          <ac:chgData name="홍필두" userId="a613eac9-2ee1-4936-8d5c-6f3d69f7b146" providerId="ADAL" clId="{1F655D26-C140-4E06-A6AE-9F80D7676DBF}" dt="2022-04-03T08:05:55.081" v="650"/>
          <ac:spMkLst>
            <pc:docMk/>
            <pc:sldMk cId="1660856685" sldId="1123"/>
            <ac:spMk id="6" creationId="{29F5620E-0E65-4E43-A871-2A4455EB7EC5}"/>
          </ac:spMkLst>
        </pc:spChg>
      </pc:sldChg>
      <pc:sldChg chg="addSp modSp">
        <pc:chgData name="홍필두" userId="a613eac9-2ee1-4936-8d5c-6f3d69f7b146" providerId="ADAL" clId="{1F655D26-C140-4E06-A6AE-9F80D7676DBF}" dt="2022-04-03T08:05:48.699" v="647"/>
        <pc:sldMkLst>
          <pc:docMk/>
          <pc:sldMk cId="751567028" sldId="1127"/>
        </pc:sldMkLst>
        <pc:spChg chg="add mod">
          <ac:chgData name="홍필두" userId="a613eac9-2ee1-4936-8d5c-6f3d69f7b146" providerId="ADAL" clId="{1F655D26-C140-4E06-A6AE-9F80D7676DBF}" dt="2022-04-03T08:05:48.699" v="647"/>
          <ac:spMkLst>
            <pc:docMk/>
            <pc:sldMk cId="751567028" sldId="1127"/>
            <ac:spMk id="9" creationId="{E6A77931-5F58-4A35-BEC1-7ECC9C113158}"/>
          </ac:spMkLst>
        </pc:spChg>
      </pc:sldChg>
      <pc:sldChg chg="addSp modSp">
        <pc:chgData name="홍필두" userId="a613eac9-2ee1-4936-8d5c-6f3d69f7b146" providerId="ADAL" clId="{1F655D26-C140-4E06-A6AE-9F80D7676DBF}" dt="2022-04-03T08:05:50.076" v="648"/>
        <pc:sldMkLst>
          <pc:docMk/>
          <pc:sldMk cId="3118822441" sldId="1128"/>
        </pc:sldMkLst>
        <pc:spChg chg="add mod">
          <ac:chgData name="홍필두" userId="a613eac9-2ee1-4936-8d5c-6f3d69f7b146" providerId="ADAL" clId="{1F655D26-C140-4E06-A6AE-9F80D7676DBF}" dt="2022-04-03T08:05:50.076" v="648"/>
          <ac:spMkLst>
            <pc:docMk/>
            <pc:sldMk cId="3118822441" sldId="1128"/>
            <ac:spMk id="11" creationId="{BD0ECB06-F60C-4F26-93DB-C62F1B231AF2}"/>
          </ac:spMkLst>
        </pc:spChg>
      </pc:sldChg>
      <pc:sldChg chg="addSp modSp">
        <pc:chgData name="홍필두" userId="a613eac9-2ee1-4936-8d5c-6f3d69f7b146" providerId="ADAL" clId="{1F655D26-C140-4E06-A6AE-9F80D7676DBF}" dt="2022-04-03T08:05:51.515" v="649"/>
        <pc:sldMkLst>
          <pc:docMk/>
          <pc:sldMk cId="1150662815" sldId="1129"/>
        </pc:sldMkLst>
        <pc:spChg chg="add mod">
          <ac:chgData name="홍필두" userId="a613eac9-2ee1-4936-8d5c-6f3d69f7b146" providerId="ADAL" clId="{1F655D26-C140-4E06-A6AE-9F80D7676DBF}" dt="2022-04-03T08:05:51.515" v="649"/>
          <ac:spMkLst>
            <pc:docMk/>
            <pc:sldMk cId="1150662815" sldId="1129"/>
            <ac:spMk id="10" creationId="{99DCB5B3-16FE-41BE-8291-D8C79689FD08}"/>
          </ac:spMkLst>
        </pc:spChg>
      </pc:sldChg>
      <pc:sldChg chg="addSp delSp modSp add mod">
        <pc:chgData name="홍필두" userId="a613eac9-2ee1-4936-8d5c-6f3d69f7b146" providerId="ADAL" clId="{1F655D26-C140-4E06-A6AE-9F80D7676DBF}" dt="2022-04-03T08:03:13.901" v="547" actId="1076"/>
        <pc:sldMkLst>
          <pc:docMk/>
          <pc:sldMk cId="1751506007" sldId="1142"/>
        </pc:sldMkLst>
        <pc:spChg chg="mod">
          <ac:chgData name="홍필두" userId="a613eac9-2ee1-4936-8d5c-6f3d69f7b146" providerId="ADAL" clId="{1F655D26-C140-4E06-A6AE-9F80D7676DBF}" dt="2022-04-03T08:01:59.670" v="545" actId="20577"/>
          <ac:spMkLst>
            <pc:docMk/>
            <pc:sldMk cId="1751506007" sldId="1142"/>
            <ac:spMk id="5" creationId="{00000000-0000-0000-0000-000000000000}"/>
          </ac:spMkLst>
        </pc:spChg>
        <pc:picChg chg="add mod">
          <ac:chgData name="홍필두" userId="a613eac9-2ee1-4936-8d5c-6f3d69f7b146" providerId="ADAL" clId="{1F655D26-C140-4E06-A6AE-9F80D7676DBF}" dt="2022-04-03T08:03:13.901" v="547" actId="1076"/>
          <ac:picMkLst>
            <pc:docMk/>
            <pc:sldMk cId="1751506007" sldId="1142"/>
            <ac:picMk id="3" creationId="{2F5C9AFC-0C9B-4B8C-A1A8-9011F6220D62}"/>
          </ac:picMkLst>
        </pc:picChg>
        <pc:picChg chg="del">
          <ac:chgData name="홍필두" userId="a613eac9-2ee1-4936-8d5c-6f3d69f7b146" providerId="ADAL" clId="{1F655D26-C140-4E06-A6AE-9F80D7676DBF}" dt="2022-04-03T08:00:23.910" v="391" actId="478"/>
          <ac:picMkLst>
            <pc:docMk/>
            <pc:sldMk cId="1751506007" sldId="1142"/>
            <ac:picMk id="4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8464" cy="497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386" y="0"/>
            <a:ext cx="2948464" cy="497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1200" y="744538"/>
            <a:ext cx="5381625" cy="37258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927" y="4718645"/>
            <a:ext cx="5442586" cy="4470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5702"/>
            <a:ext cx="2948464" cy="49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614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386" y="9435702"/>
            <a:ext cx="2948464" cy="49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fld id="{092A356E-06FB-49E6-B7CB-7B5A1897A3F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114594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402513" y="260350"/>
            <a:ext cx="2374900" cy="59769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273050" y="260350"/>
            <a:ext cx="6977063" cy="59769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5B3B12-BED2-477A-B509-237AA89F2E8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81A58D-1F3D-4A9A-8A2F-2E64A071E552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348855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-330143" y="6434704"/>
            <a:ext cx="10482030" cy="386083"/>
          </a:xfrm>
          <a:prstGeom prst="rect">
            <a:avLst/>
          </a:prstGeom>
        </p:spPr>
        <p:txBody>
          <a:bodyPr/>
          <a:lstStyle>
            <a:lvl1pPr algn="ctr" eaLnBrk="1" latinLnBrk="1" hangingPunct="1">
              <a:defRPr kumimoji="0" sz="1172">
                <a:solidFill>
                  <a:srgbClr val="0D0D0D"/>
                </a:solidFill>
              </a:defRPr>
            </a:lvl1pPr>
          </a:lstStyle>
          <a:p>
            <a:pPr>
              <a:defRPr/>
            </a:pPr>
            <a:fld id="{E5BAFC79-0F65-42E5-B4CA-03BB1228951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1425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3050" y="0"/>
            <a:ext cx="9504363" cy="6445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5663" y="6538913"/>
            <a:ext cx="557212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86DCEF-CD00-45CA-80CA-82C38D745CA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5361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D7D3E5-87F0-4179-8238-A184AD8827A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1341438"/>
            <a:ext cx="2228850" cy="47847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341438"/>
            <a:ext cx="6534150" cy="4784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28625" y="908050"/>
            <a:ext cx="4448175" cy="5329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908050"/>
            <a:ext cx="4448175" cy="5329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872895-9F2E-4AD0-A004-83002AF3C79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BE5587-D26A-41A2-8E79-FE291062F9D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37FCC1-127D-4443-A581-CA9306BF3C8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941A9C-AAE6-48B1-8522-60BAC0F3390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92D690-2CE0-4611-941C-56F6D432EED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6B4249-9846-41BB-B0B9-138A4920A66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5F6C41-6312-48BD-8505-9CA88283B16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ClrTx/>
              <a:buSzTx/>
              <a:buFontTx/>
              <a:buNone/>
              <a:defRPr sz="1100" b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pPr>
              <a:defRPr/>
            </a:pPr>
            <a:fld id="{7C81A58D-1F3D-4A9A-8A2F-2E64A071E55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28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73050" y="0"/>
            <a:ext cx="9504363" cy="64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제목을 입력하세요</a:t>
            </a:r>
          </a:p>
        </p:txBody>
      </p:sp>
      <p:sp>
        <p:nvSpPr>
          <p:cNvPr id="349195" name="Line 11"/>
          <p:cNvSpPr>
            <a:spLocks noChangeShapeType="1"/>
          </p:cNvSpPr>
          <p:nvPr/>
        </p:nvSpPr>
        <p:spPr bwMode="ltGray">
          <a:xfrm flipV="1">
            <a:off x="1588" y="6529388"/>
            <a:ext cx="9906000" cy="0"/>
          </a:xfrm>
          <a:prstGeom prst="line">
            <a:avLst/>
          </a:prstGeom>
          <a:noFill/>
          <a:ln w="12700">
            <a:solidFill>
              <a:srgbClr val="221F1F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buClr>
                <a:schemeClr val="bg2"/>
              </a:buClr>
              <a:buSzPct val="100000"/>
              <a:buFontTx/>
              <a:buChar char="•"/>
              <a:defRPr/>
            </a:pPr>
            <a:endParaRPr lang="ko-KR" altLang="en-US" sz="1000" b="0">
              <a:solidFill>
                <a:schemeClr val="tx1"/>
              </a:solidFill>
              <a:latin typeface="Arial" charset="0"/>
              <a:ea typeface="가는각진제목체" pitchFamily="18" charset="-127"/>
            </a:endParaRPr>
          </a:p>
        </p:txBody>
      </p:sp>
      <p:grpSp>
        <p:nvGrpSpPr>
          <p:cNvPr id="7" name="Group 13"/>
          <p:cNvGrpSpPr>
            <a:grpSpLocks/>
          </p:cNvGrpSpPr>
          <p:nvPr userDrawn="1"/>
        </p:nvGrpSpPr>
        <p:grpSpPr bwMode="auto">
          <a:xfrm>
            <a:off x="252413" y="85725"/>
            <a:ext cx="8496300" cy="471488"/>
            <a:chOff x="1056" y="1039"/>
            <a:chExt cx="3024" cy="209"/>
          </a:xfrm>
        </p:grpSpPr>
        <p:sp>
          <p:nvSpPr>
            <p:cNvPr id="8" name="Text Box 14"/>
            <p:cNvSpPr txBox="1">
              <a:spLocks noChangeArrowheads="1"/>
            </p:cNvSpPr>
            <p:nvPr/>
          </p:nvSpPr>
          <p:spPr bwMode="auto">
            <a:xfrm>
              <a:off x="1056" y="1039"/>
              <a:ext cx="219" cy="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27" tIns="45714" rIns="91427" bIns="45714">
              <a:spAutoFit/>
            </a:bodyPr>
            <a:lstStyle>
              <a:lvl1pPr marL="342900" indent="-3429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latinLnBrk="1" hangingPunct="1">
                <a:buFont typeface="Wingdings" panose="05000000000000000000" pitchFamily="2" charset="2"/>
                <a:buChar char="l"/>
              </a:pPr>
              <a:r>
                <a:rPr lang="en-US" altLang="ko-KR" b="1" dirty="0">
                  <a:solidFill>
                    <a:srgbClr val="724FB7"/>
                  </a:solidFill>
                </a:rPr>
                <a:t> </a:t>
              </a:r>
              <a:endParaRPr lang="ko-KR" altLang="en-US" b="1" dirty="0">
                <a:solidFill>
                  <a:srgbClr val="724FB7"/>
                </a:solidFill>
              </a:endParaRPr>
            </a:p>
          </p:txBody>
        </p:sp>
        <p:sp>
          <p:nvSpPr>
            <p:cNvPr id="9" name="Line 15"/>
            <p:cNvSpPr>
              <a:spLocks noChangeShapeType="1"/>
            </p:cNvSpPr>
            <p:nvPr/>
          </p:nvSpPr>
          <p:spPr bwMode="auto">
            <a:xfrm>
              <a:off x="1104" y="1248"/>
              <a:ext cx="2976" cy="0"/>
            </a:xfrm>
            <a:prstGeom prst="line">
              <a:avLst/>
            </a:prstGeom>
            <a:noFill/>
            <a:ln w="28575">
              <a:solidFill>
                <a:srgbClr val="724FB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AF3C492-320D-47AB-85D0-A052F1E4C0C1}"/>
              </a:ext>
            </a:extLst>
          </p:cNvPr>
          <p:cNvSpPr txBox="1"/>
          <p:nvPr userDrawn="1"/>
        </p:nvSpPr>
        <p:spPr>
          <a:xfrm>
            <a:off x="273050" y="6544059"/>
            <a:ext cx="2199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iamhpd@kopo.ac.kr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09072A7-A065-454B-A03B-4D64F92C7BC1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998137" y="6544059"/>
            <a:ext cx="779276" cy="31857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7" r:id="rId2"/>
    <p:sldLayoutId id="2147484016" r:id="rId3"/>
    <p:sldLayoutId id="2147484015" r:id="rId4"/>
    <p:sldLayoutId id="2147484014" r:id="rId5"/>
    <p:sldLayoutId id="2147484013" r:id="rId6"/>
    <p:sldLayoutId id="2147484012" r:id="rId7"/>
    <p:sldLayoutId id="2147484011" r:id="rId8"/>
    <p:sldLayoutId id="2147484010" r:id="rId9"/>
    <p:sldLayoutId id="2147484009" r:id="rId10"/>
    <p:sldLayoutId id="2147484034" r:id="rId11"/>
  </p:sldLayoutIdLst>
  <p:hf hdr="0" ftr="0" dt="0"/>
  <p:txStyles>
    <p:titleStyle>
      <a:lvl1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  <a:cs typeface="+mj-cs"/>
        </a:defRPr>
      </a:lvl1pPr>
      <a:lvl2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2pPr>
      <a:lvl3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3pPr>
      <a:lvl4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4pPr>
      <a:lvl5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600" b="1">
          <a:solidFill>
            <a:srgbClr val="221F1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27088" indent="-28575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2pPr>
      <a:lvl3pPr marL="1235075" indent="-2286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3pPr>
      <a:lvl4pPr marL="1643063" indent="-2286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>
            <a:spLocks noGrp="1"/>
          </p:cNvSpPr>
          <p:nvPr/>
        </p:nvSpPr>
        <p:spPr bwMode="auto">
          <a:xfrm>
            <a:off x="194303" y="1018700"/>
            <a:ext cx="9434858" cy="536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482" tIns="47741" rIns="95482" bIns="47741"/>
          <a:lstStyle>
            <a:lvl1pPr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latinLnBrk="1">
              <a:defRPr/>
            </a:pPr>
            <a:endParaRPr lang="ko-KR" altLang="en-US" sz="1953" dirty="0">
              <a:solidFill>
                <a:srgbClr val="0D0D0D"/>
              </a:solidFill>
            </a:endParaRPr>
          </a:p>
        </p:txBody>
      </p:sp>
      <p:sp>
        <p:nvSpPr>
          <p:cNvPr id="1028" name="텍스트 개체 틀 2"/>
          <p:cNvSpPr>
            <a:spLocks noGrp="1"/>
          </p:cNvSpPr>
          <p:nvPr/>
        </p:nvSpPr>
        <p:spPr bwMode="auto">
          <a:xfrm>
            <a:off x="194303" y="1018700"/>
            <a:ext cx="9434858" cy="536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482" tIns="47741" rIns="95482" bIns="47741"/>
          <a:lstStyle>
            <a:lvl1pPr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latinLnBrk="1">
              <a:defRPr/>
            </a:pPr>
            <a:endParaRPr lang="ko-KR" altLang="en-US" sz="1953" dirty="0">
              <a:solidFill>
                <a:srgbClr val="0D0D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674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1" r:id="rId1"/>
    <p:sldLayoutId id="2147484035" r:id="rId2"/>
  </p:sldLayoutIdLst>
  <p:txStyles>
    <p:titleStyle>
      <a:lvl1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+mj-lt"/>
          <a:ea typeface="+mj-ea"/>
          <a:cs typeface="+mj-cs"/>
        </a:defRPr>
      </a:lvl1pPr>
      <a:lvl2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2pPr>
      <a:lvl3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3pPr>
      <a:lvl4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4pPr>
      <a:lvl5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5pPr>
      <a:lvl6pPr marL="631597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6pPr>
      <a:lvl7pPr marL="1263192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7pPr>
      <a:lvl8pPr marL="1894789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8pPr>
      <a:lvl9pPr marL="2526386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9pPr>
    </p:titleStyle>
    <p:bodyStyle>
      <a:lvl1pPr marL="265138" indent="-265138" algn="l" defTabSz="900848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953">
          <a:solidFill>
            <a:schemeClr val="tx1"/>
          </a:solidFill>
          <a:latin typeface="+mn-lt"/>
          <a:ea typeface="+mn-ea"/>
          <a:cs typeface="+mn-cs"/>
        </a:defRPr>
      </a:lvl1pPr>
      <a:lvl2pPr marL="784559" indent="-255835" algn="l" defTabSz="900848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60">
          <a:solidFill>
            <a:schemeClr val="tx1"/>
          </a:solidFill>
          <a:latin typeface="+mn-lt"/>
          <a:ea typeface="+mn-ea"/>
        </a:defRPr>
      </a:lvl2pPr>
      <a:lvl3pPr marL="1424920" indent="-224825" algn="l" defTabSz="900848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344">
          <a:solidFill>
            <a:schemeClr val="tx1"/>
          </a:solidFill>
          <a:latin typeface="+mn-lt"/>
          <a:ea typeface="+mn-ea"/>
        </a:defRPr>
      </a:lvl3pPr>
      <a:lvl4pPr marL="1913331" indent="-224825" algn="l" defTabSz="900848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53">
          <a:solidFill>
            <a:schemeClr val="tx1"/>
          </a:solidFill>
          <a:latin typeface="+mn-lt"/>
          <a:ea typeface="+mn-ea"/>
        </a:defRPr>
      </a:lvl4pPr>
      <a:lvl5pPr marL="2403292" indent="-224825" algn="l" defTabSz="900848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5pPr>
      <a:lvl6pPr marL="3035171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6pPr>
      <a:lvl7pPr marL="3666768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7pPr>
      <a:lvl8pPr marL="4298365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8pPr>
      <a:lvl9pPr marL="4929961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1pPr>
      <a:lvl2pPr marL="631597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2pPr>
      <a:lvl3pPr marL="1263192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3pPr>
      <a:lvl4pPr marL="1894789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4pPr>
      <a:lvl5pPr marL="2526386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5pPr>
      <a:lvl6pPr marL="3157982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6pPr>
      <a:lvl7pPr marL="3789578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7pPr>
      <a:lvl8pPr marL="4421175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8pPr>
      <a:lvl9pPr marL="5052771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4" descr="title_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66725" y="44450"/>
            <a:ext cx="8972550" cy="642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136650" y="1341438"/>
            <a:ext cx="804703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제목을 입력하세요</a:t>
            </a: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F5D522-2CEB-4411-B7DC-640DBD2DC145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346731" y="5881357"/>
            <a:ext cx="1624308" cy="6640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  <p:sldLayoutId id="2147484028" r:id="rId2"/>
    <p:sldLayoutId id="2147484027" r:id="rId3"/>
    <p:sldLayoutId id="2147484026" r:id="rId4"/>
    <p:sldLayoutId id="2147484025" r:id="rId5"/>
    <p:sldLayoutId id="2147484024" r:id="rId6"/>
    <p:sldLayoutId id="2147484023" r:id="rId7"/>
    <p:sldLayoutId id="2147484022" r:id="rId8"/>
    <p:sldLayoutId id="2147484021" r:id="rId9"/>
    <p:sldLayoutId id="2147484020" r:id="rId10"/>
    <p:sldLayoutId id="2147484019" r:id="rId11"/>
  </p:sldLayoutIdLst>
  <p:hf hdr="0" ftr="0" dt="0"/>
  <p:txStyles>
    <p:titleStyle>
      <a:lvl1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  <a:lvl2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8191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12763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17335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21907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600" b="1">
          <a:solidFill>
            <a:srgbClr val="221F1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27088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2pPr>
      <a:lvl3pPr marL="1235075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3pPr>
      <a:lvl4pPr marL="1643063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console.cloud.google.com/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ssh.com/ssh/putty/windows/puttygen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portal.aws.amazon.com/billing/signup#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download.docker.com/linux/ubuntu%20/" TargetMode="Externa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/>
          <a:lstStyle/>
          <a:p>
            <a:pPr marL="0" indent="0" eaLnBrk="1" hangingPunct="1"/>
            <a:r>
              <a:rPr lang="en-US" altLang="ko-KR" sz="2400" dirty="0"/>
              <a:t>9.</a:t>
            </a:r>
            <a:r>
              <a:rPr lang="ko-KR" altLang="en-US" sz="2400" dirty="0"/>
              <a:t> 클라우드 시스템</a:t>
            </a:r>
          </a:p>
        </p:txBody>
      </p:sp>
      <p:sp>
        <p:nvSpPr>
          <p:cNvPr id="6" name="Text Box 89">
            <a:extLst>
              <a:ext uri="{FF2B5EF4-FFF2-40B4-BE49-F238E27FC236}">
                <a16:creationId xmlns:a16="http://schemas.microsoft.com/office/drawing/2014/main" id="{572AD506-CA01-4839-9A83-7123D80FF9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7441" y="5224174"/>
            <a:ext cx="346233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r" eaLnBrk="1" latinLnBrk="1" hangingPunct="1">
              <a:spcBef>
                <a:spcPct val="0"/>
              </a:spcBef>
              <a:buClrTx/>
            </a:pPr>
            <a:r>
              <a:rPr kumimoji="1" lang="ko-KR" altLang="en-US" dirty="0">
                <a:solidFill>
                  <a:schemeClr val="tx1"/>
                </a:solidFill>
              </a:rPr>
              <a:t>홍필두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>
                <a:solidFill>
                  <a:schemeClr val="tx1"/>
                </a:solidFill>
              </a:rPr>
              <a:t>교수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r" eaLnBrk="1" latinLnBrk="1" hangingPunct="1">
              <a:spcBef>
                <a:spcPct val="0"/>
              </a:spcBef>
              <a:buClrTx/>
            </a:pPr>
            <a:r>
              <a:rPr kumimoji="1" lang="en-US" altLang="ko-KR" dirty="0">
                <a:solidFill>
                  <a:schemeClr val="tx1"/>
                </a:solidFill>
              </a:rPr>
              <a:t>(</a:t>
            </a:r>
            <a:r>
              <a:rPr kumimoji="1" lang="ko-KR" altLang="en-US" dirty="0">
                <a:solidFill>
                  <a:schemeClr val="tx1"/>
                </a:solidFill>
              </a:rPr>
              <a:t>리눅스프로그래밍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74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9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 err="1"/>
              <a:t>Vm</a:t>
            </a:r>
            <a:r>
              <a:rPr lang="ko-KR" altLang="en-US" sz="1600" dirty="0"/>
              <a:t>복제</a:t>
            </a:r>
            <a:r>
              <a:rPr lang="en-US" altLang="ko-KR" sz="1600" dirty="0"/>
              <a:t>(6)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만일 해당 모</a:t>
            </a:r>
            <a:r>
              <a:rPr lang="en-US" altLang="ko-KR" sz="1200" dirty="0"/>
              <a:t>PC(</a:t>
            </a:r>
            <a:r>
              <a:rPr lang="ko-KR" altLang="en-US" sz="1200" dirty="0"/>
              <a:t>서버</a:t>
            </a:r>
            <a:r>
              <a:rPr lang="en-US" altLang="ko-KR" sz="1200" dirty="0"/>
              <a:t>)</a:t>
            </a:r>
            <a:r>
              <a:rPr lang="ko-KR" altLang="en-US" sz="1200" dirty="0"/>
              <a:t>의 다수의 </a:t>
            </a:r>
            <a:r>
              <a:rPr lang="en-US" altLang="ko-KR" sz="1200" dirty="0"/>
              <a:t>IP</a:t>
            </a:r>
            <a:r>
              <a:rPr lang="ko-KR" altLang="en-US" sz="1200" dirty="0"/>
              <a:t>를 받을 수 있는 상태라면 </a:t>
            </a:r>
            <a:r>
              <a:rPr lang="ko-KR" altLang="en-US" sz="1200" dirty="0" err="1"/>
              <a:t>어뎁터의</a:t>
            </a:r>
            <a:r>
              <a:rPr lang="en-US" altLang="ko-KR" sz="1200" dirty="0"/>
              <a:t> </a:t>
            </a:r>
            <a:r>
              <a:rPr lang="ko-KR" altLang="en-US" sz="1200" dirty="0" err="1"/>
              <a:t>브릿지로</a:t>
            </a:r>
            <a:r>
              <a:rPr lang="ko-KR" altLang="en-US" sz="1200" dirty="0"/>
              <a:t> 설정하여 각 </a:t>
            </a:r>
            <a:r>
              <a:rPr lang="ko-KR" altLang="en-US" sz="1200" dirty="0" err="1"/>
              <a:t>가상머신이</a:t>
            </a:r>
            <a:r>
              <a:rPr lang="ko-KR" altLang="en-US" sz="1200" dirty="0"/>
              <a:t>  하나씩 </a:t>
            </a:r>
            <a:r>
              <a:rPr lang="en-US" altLang="ko-KR" sz="1200" dirty="0"/>
              <a:t>IP</a:t>
            </a:r>
            <a:r>
              <a:rPr lang="ko-KR" altLang="en-US" sz="1200" dirty="0"/>
              <a:t>를</a:t>
            </a:r>
            <a:r>
              <a:rPr lang="en-US" altLang="ko-KR" sz="1200" dirty="0"/>
              <a:t> </a:t>
            </a:r>
            <a:r>
              <a:rPr lang="ko-KR" altLang="en-US" sz="1200" dirty="0"/>
              <a:t>받게 </a:t>
            </a:r>
            <a:r>
              <a:rPr lang="ko-KR" altLang="en-US" sz="1200" dirty="0" err="1"/>
              <a:t>할수</a:t>
            </a:r>
            <a:r>
              <a:rPr lang="ko-KR" altLang="en-US" sz="1200" dirty="0"/>
              <a:t> 있고</a:t>
            </a:r>
            <a:endParaRPr lang="en-US" altLang="ko-KR" sz="12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아니면 각각의 </a:t>
            </a:r>
            <a:r>
              <a:rPr lang="en-US" altLang="ko-KR" sz="1200" dirty="0"/>
              <a:t>VM</a:t>
            </a:r>
            <a:r>
              <a:rPr lang="ko-KR" altLang="en-US" sz="1200" dirty="0" err="1"/>
              <a:t>서버별로</a:t>
            </a:r>
            <a:r>
              <a:rPr lang="ko-KR" altLang="en-US" sz="1200" dirty="0"/>
              <a:t> 다른 포트를 부여한 </a:t>
            </a:r>
            <a:r>
              <a:rPr lang="ko-KR" altLang="en-US" sz="1200" dirty="0" err="1"/>
              <a:t>포트포워딩</a:t>
            </a:r>
            <a:r>
              <a:rPr lang="ko-KR" altLang="en-US" sz="1200" dirty="0"/>
              <a:t> 방식으로 접근하도록 한다</a:t>
            </a:r>
            <a:endParaRPr lang="en-US" altLang="ko-KR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705" y="1995053"/>
            <a:ext cx="5372396" cy="434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5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10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 err="1"/>
              <a:t>Vm</a:t>
            </a:r>
            <a:r>
              <a:rPr lang="ko-KR" altLang="en-US" sz="1600" dirty="0"/>
              <a:t>복제</a:t>
            </a:r>
            <a:r>
              <a:rPr lang="en-US" altLang="ko-KR" sz="1600" dirty="0"/>
              <a:t>- </a:t>
            </a:r>
            <a:r>
              <a:rPr lang="ko-KR" altLang="en-US" sz="1600" dirty="0"/>
              <a:t>같은 서버내에서 </a:t>
            </a:r>
            <a:r>
              <a:rPr lang="ko-KR" altLang="en-US" sz="1600" dirty="0" err="1"/>
              <a:t>복제하는게</a:t>
            </a:r>
            <a:r>
              <a:rPr lang="ko-KR" altLang="en-US" sz="1600" dirty="0"/>
              <a:t> 아니라 지금 </a:t>
            </a:r>
            <a:r>
              <a:rPr lang="en-US" altLang="ko-KR" sz="1600" dirty="0"/>
              <a:t>VM </a:t>
            </a:r>
            <a:r>
              <a:rPr lang="ko-KR" altLang="en-US" sz="1600" dirty="0"/>
              <a:t>이미지를 다른 서버에 설치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 err="1"/>
              <a:t>vm</a:t>
            </a:r>
            <a:r>
              <a:rPr lang="ko-KR" altLang="en-US" sz="1200" dirty="0"/>
              <a:t>파일을 복사해서 원하는데 옮긴다</a:t>
            </a:r>
            <a:endParaRPr lang="en-US" altLang="ko-KR" sz="12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VM</a:t>
            </a:r>
            <a:r>
              <a:rPr lang="ko-KR" altLang="en-US" sz="1200" dirty="0"/>
              <a:t>파일의 하드디스크 고유 </a:t>
            </a:r>
            <a:r>
              <a:rPr lang="en-US" altLang="ko-KR" sz="1200" dirty="0"/>
              <a:t>UUID</a:t>
            </a:r>
            <a:r>
              <a:rPr lang="ko-KR" altLang="en-US" sz="1200" dirty="0"/>
              <a:t>를 새로 부여하여 다른 파일인 것처럼 만들어 줘야 한다</a:t>
            </a:r>
            <a:endParaRPr lang="en-US" altLang="ko-KR" sz="1200" dirty="0"/>
          </a:p>
          <a:p>
            <a:pPr marL="0" indent="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r>
              <a:rPr lang="en-US" altLang="ko-KR" sz="1200" dirty="0"/>
              <a:t>   -&gt;  "C:\Program Files\Oracle\VirtualBox\VBoxManage.exe" </a:t>
            </a:r>
            <a:r>
              <a:rPr lang="en-US" altLang="ko-KR" sz="1200" dirty="0" err="1"/>
              <a:t>internalcommands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sethduuid</a:t>
            </a:r>
            <a:r>
              <a:rPr lang="en-US" altLang="ko-KR" sz="1200" dirty="0"/>
              <a:t> </a:t>
            </a:r>
            <a:r>
              <a:rPr lang="en-US" altLang="ko-KR" sz="1200" dirty="0" err="1"/>
              <a:t>vmORG.vdi</a:t>
            </a:r>
            <a:r>
              <a:rPr lang="en-US" altLang="ko-KR" sz="1200" dirty="0"/>
              <a:t> 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virtual box</a:t>
            </a:r>
            <a:r>
              <a:rPr lang="ko-KR" altLang="en-US" sz="1200" dirty="0"/>
              <a:t>에서 기존파일 불러오기 방식으로 새로운 서버를 만든다</a:t>
            </a:r>
            <a:r>
              <a:rPr lang="en-US" altLang="ko-KR" sz="12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5C9AFC-0C9B-4B8C-A1A8-9011F6220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825" y="2715771"/>
            <a:ext cx="7948349" cy="32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06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11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r>
              <a:rPr lang="en-US" altLang="ko-KR" sz="1800" dirty="0"/>
              <a:t>(1)</a:t>
            </a: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 bwMode="auto">
          <a:xfrm>
            <a:off x="494509" y="977306"/>
            <a:ext cx="9061444" cy="507694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latinLnBrk="1"/>
            <a:r>
              <a:rPr lang="en-US" altLang="ko-KR" dirty="0"/>
              <a:t>1)VM</a:t>
            </a:r>
            <a:r>
              <a:rPr lang="ko-KR" altLang="en-US" dirty="0"/>
              <a:t>복제</a:t>
            </a:r>
            <a:endParaRPr lang="en-US" altLang="ko-KR" dirty="0"/>
          </a:p>
          <a:p>
            <a:pPr latinLnBrk="1"/>
            <a:r>
              <a:rPr lang="ko-KR" altLang="en-US" dirty="0"/>
              <a:t>① 하나의 </a:t>
            </a:r>
            <a:r>
              <a:rPr lang="en-US" altLang="ko-KR" dirty="0"/>
              <a:t>VM</a:t>
            </a:r>
            <a:r>
              <a:rPr lang="ko-KR" altLang="en-US" dirty="0"/>
              <a:t>을 구성</a:t>
            </a:r>
            <a:endParaRPr lang="en-US" altLang="ko-KR" dirty="0"/>
          </a:p>
          <a:p>
            <a:pPr latinLnBrk="1"/>
            <a:r>
              <a:rPr lang="ko-KR" altLang="en-US" dirty="0"/>
              <a:t>② 해당 </a:t>
            </a:r>
            <a:r>
              <a:rPr lang="en-US" altLang="ko-KR" dirty="0"/>
              <a:t>VM</a:t>
            </a:r>
            <a:r>
              <a:rPr lang="ko-KR" altLang="en-US" dirty="0"/>
              <a:t>을 복제하여 새로운 서버</a:t>
            </a:r>
            <a:r>
              <a:rPr lang="en-US" altLang="ko-KR" dirty="0"/>
              <a:t>(VM)</a:t>
            </a:r>
            <a:r>
              <a:rPr lang="ko-KR" altLang="en-US" dirty="0"/>
              <a:t>을 구성</a:t>
            </a:r>
            <a:endParaRPr lang="en-US" altLang="ko-KR" dirty="0"/>
          </a:p>
          <a:p>
            <a:pPr latinLnBrk="1"/>
            <a:r>
              <a:rPr lang="ko-KR" altLang="en-US" dirty="0"/>
              <a:t>③ </a:t>
            </a:r>
            <a:r>
              <a:rPr lang="en-US" altLang="ko-KR" dirty="0"/>
              <a:t>hostname, IP </a:t>
            </a:r>
            <a:r>
              <a:rPr lang="ko-KR" altLang="en-US" dirty="0"/>
              <a:t>등을 변경</a:t>
            </a:r>
            <a:endParaRPr lang="en-US" altLang="ko-KR" dirty="0"/>
          </a:p>
          <a:p>
            <a:pPr latinLnBrk="1"/>
            <a:r>
              <a:rPr lang="ko-KR" altLang="en-US" dirty="0"/>
              <a:t>④ 각각의 </a:t>
            </a:r>
            <a:r>
              <a:rPr lang="en-US" altLang="ko-KR" dirty="0"/>
              <a:t>VM</a:t>
            </a:r>
            <a:r>
              <a:rPr lang="ko-KR" altLang="en-US" dirty="0"/>
              <a:t>에 접속할 수 있도록 </a:t>
            </a:r>
            <a:r>
              <a:rPr lang="ko-KR" altLang="en-US" dirty="0" err="1"/>
              <a:t>포트포워딩</a:t>
            </a:r>
            <a:r>
              <a:rPr lang="en-US" altLang="ko-KR" dirty="0"/>
              <a:t>, </a:t>
            </a:r>
            <a:r>
              <a:rPr lang="ko-KR" altLang="en-US" dirty="0" err="1"/>
              <a:t>브릿지등의</a:t>
            </a:r>
            <a:r>
              <a:rPr lang="ko-KR" altLang="en-US" dirty="0"/>
              <a:t> 환경으로 </a:t>
            </a:r>
            <a:r>
              <a:rPr lang="en-US" altLang="ko-KR" dirty="0"/>
              <a:t>Virtual Box</a:t>
            </a:r>
            <a:r>
              <a:rPr lang="ko-KR" altLang="en-US" dirty="0"/>
              <a:t>네트워크 구성</a:t>
            </a:r>
          </a:p>
          <a:p>
            <a:pPr latinLnBrk="1"/>
            <a:endParaRPr lang="ko-KR" altLang="en-US" dirty="0"/>
          </a:p>
          <a:p>
            <a:pPr latinLnBrk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31188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12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D11720A-207F-3942-84FB-60D97AF5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66" y="593340"/>
            <a:ext cx="8073938" cy="5211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GCP</a:t>
            </a:r>
            <a:r>
              <a:rPr lang="ko-KR" altLang="en-US" sz="1600" dirty="0"/>
              <a:t>가입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Google Cloud Platform(GCP)</a:t>
            </a: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Compute </a:t>
            </a: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Storage</a:t>
            </a: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Database</a:t>
            </a: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Networking</a:t>
            </a: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…</a:t>
            </a:r>
          </a:p>
          <a:p>
            <a:pPr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가입 </a:t>
            </a:r>
            <a:r>
              <a:rPr lang="en-US" altLang="ko-KR" sz="1200" dirty="0"/>
              <a:t>URL : </a:t>
            </a:r>
            <a:r>
              <a:rPr lang="en-US" altLang="ko-KR" sz="1200" dirty="0">
                <a:hlinkClick r:id="rId2"/>
              </a:rPr>
              <a:t>https://console.cloud.google.com/</a:t>
            </a:r>
            <a:endParaRPr lang="en-US" altLang="ko-KR" sz="1200" dirty="0"/>
          </a:p>
          <a:p>
            <a:pPr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무료 </a:t>
            </a:r>
            <a:r>
              <a:rPr lang="ko-KR" altLang="en-US" sz="1200" dirty="0" err="1"/>
              <a:t>크레딧</a:t>
            </a:r>
            <a:r>
              <a:rPr lang="ko-KR" altLang="en-US" sz="1200" dirty="0"/>
              <a:t> </a:t>
            </a:r>
            <a:r>
              <a:rPr lang="en-US" altLang="ko-KR" sz="1200" dirty="0"/>
              <a:t>$300</a:t>
            </a:r>
            <a:r>
              <a:rPr lang="ko-KR" altLang="en-US" sz="1200" dirty="0"/>
              <a:t> 미치 일정 수준까지 무료</a:t>
            </a: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유료 결제되지 않도록 사용량에 주의</a:t>
            </a:r>
            <a:endParaRPr lang="en-US" altLang="ko-KR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83C9C1-D7FC-F04D-947F-E87DB4801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231" y="720108"/>
            <a:ext cx="4508253" cy="27834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A5D956-49E3-4F61-A364-60BC21C19BD1}"/>
              </a:ext>
            </a:extLst>
          </p:cNvPr>
          <p:cNvSpPr txBox="1"/>
          <p:nvPr/>
        </p:nvSpPr>
        <p:spPr>
          <a:xfrm rot="1269159">
            <a:off x="2674114" y="1659647"/>
            <a:ext cx="2448106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GCP</a:t>
            </a:r>
            <a:r>
              <a:rPr lang="ko-KR" altLang="en-US" dirty="0"/>
              <a:t>는 스스로 학습할 것</a:t>
            </a:r>
            <a:br>
              <a:rPr lang="en-US" altLang="ko-KR" dirty="0"/>
            </a:br>
            <a:r>
              <a:rPr lang="en-US" altLang="ko-KR" dirty="0"/>
              <a:t>AWS</a:t>
            </a:r>
            <a:r>
              <a:rPr lang="ko-KR" altLang="en-US" dirty="0"/>
              <a:t>만 다룸</a:t>
            </a:r>
          </a:p>
        </p:txBody>
      </p:sp>
    </p:spTree>
    <p:extLst>
      <p:ext uri="{BB962C8B-B14F-4D97-AF65-F5344CB8AC3E}">
        <p14:creationId xmlns:p14="http://schemas.microsoft.com/office/powerpoint/2010/main" val="971414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13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D11720A-207F-3942-84FB-60D97AF5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GCP</a:t>
            </a:r>
            <a:r>
              <a:rPr lang="ko-KR" altLang="en-US" sz="1600" dirty="0"/>
              <a:t>설정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VM</a:t>
            </a:r>
            <a:r>
              <a:rPr lang="ko-KR" altLang="en-US" sz="1200" dirty="0"/>
              <a:t>인스턴스 생성</a:t>
            </a:r>
            <a:endParaRPr lang="en-US" altLang="ko-KR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45D474-4B79-8247-B0DB-35080AAE5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760" y="593340"/>
            <a:ext cx="5577669" cy="5911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6023F1-E87B-431C-906B-0A1CA062F477}"/>
              </a:ext>
            </a:extLst>
          </p:cNvPr>
          <p:cNvSpPr txBox="1"/>
          <p:nvPr/>
        </p:nvSpPr>
        <p:spPr>
          <a:xfrm rot="1269159">
            <a:off x="2674114" y="1659647"/>
            <a:ext cx="2448106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GCP</a:t>
            </a:r>
            <a:r>
              <a:rPr lang="ko-KR" altLang="en-US" dirty="0"/>
              <a:t>는 스스로 학습할 것</a:t>
            </a:r>
            <a:br>
              <a:rPr lang="en-US" altLang="ko-KR" dirty="0"/>
            </a:br>
            <a:r>
              <a:rPr lang="en-US" altLang="ko-KR" dirty="0"/>
              <a:t>AWS</a:t>
            </a:r>
            <a:r>
              <a:rPr lang="ko-KR" altLang="en-US" dirty="0"/>
              <a:t>만 다룸</a:t>
            </a:r>
          </a:p>
        </p:txBody>
      </p:sp>
    </p:spTree>
    <p:extLst>
      <p:ext uri="{BB962C8B-B14F-4D97-AF65-F5344CB8AC3E}">
        <p14:creationId xmlns:p14="http://schemas.microsoft.com/office/powerpoint/2010/main" val="3932119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14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D11720A-207F-3942-84FB-60D97AF5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GCP</a:t>
            </a:r>
            <a:r>
              <a:rPr lang="ko-KR" altLang="en-US" sz="1600" dirty="0"/>
              <a:t>설정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VM</a:t>
            </a:r>
            <a:r>
              <a:rPr lang="ko-KR" altLang="en-US" sz="1200" dirty="0"/>
              <a:t>인스턴스 생성</a:t>
            </a:r>
            <a:endParaRPr lang="en-US" altLang="ko-KR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5433E9-CDCA-C14F-BB5E-DE97464BE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1485900"/>
            <a:ext cx="6362700" cy="3886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F0AEBE-31F7-FC4B-9FE5-D676B971DB64}"/>
              </a:ext>
            </a:extLst>
          </p:cNvPr>
          <p:cNvSpPr/>
          <p:nvPr/>
        </p:nvSpPr>
        <p:spPr bwMode="auto">
          <a:xfrm>
            <a:off x="2438400" y="4005943"/>
            <a:ext cx="1001486" cy="62048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en-KR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A77931-5F58-4A35-BEC1-7ECC9C113158}"/>
              </a:ext>
            </a:extLst>
          </p:cNvPr>
          <p:cNvSpPr txBox="1"/>
          <p:nvPr/>
        </p:nvSpPr>
        <p:spPr>
          <a:xfrm rot="1269159">
            <a:off x="2674114" y="1659647"/>
            <a:ext cx="2448106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GCP</a:t>
            </a:r>
            <a:r>
              <a:rPr lang="ko-KR" altLang="en-US" dirty="0"/>
              <a:t>는 스스로 학습할 것</a:t>
            </a:r>
            <a:br>
              <a:rPr lang="en-US" altLang="ko-KR" dirty="0"/>
            </a:br>
            <a:r>
              <a:rPr lang="en-US" altLang="ko-KR" dirty="0"/>
              <a:t>AWS</a:t>
            </a:r>
            <a:r>
              <a:rPr lang="ko-KR" altLang="en-US" dirty="0"/>
              <a:t>만 다룸</a:t>
            </a:r>
          </a:p>
        </p:txBody>
      </p:sp>
    </p:spTree>
    <p:extLst>
      <p:ext uri="{BB962C8B-B14F-4D97-AF65-F5344CB8AC3E}">
        <p14:creationId xmlns:p14="http://schemas.microsoft.com/office/powerpoint/2010/main" val="751567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15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D11720A-207F-3942-84FB-60D97AF5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GCP</a:t>
            </a:r>
            <a:r>
              <a:rPr lang="ko-KR" altLang="en-US" sz="1600" dirty="0"/>
              <a:t>설정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N1</a:t>
            </a:r>
            <a:r>
              <a:rPr lang="ko-KR" altLang="en-US" sz="1200" dirty="0"/>
              <a:t>시리즈 </a:t>
            </a:r>
            <a:r>
              <a:rPr lang="en-US" altLang="ko-KR" sz="1200" dirty="0"/>
              <a:t>-</a:t>
            </a:r>
            <a:r>
              <a:rPr lang="ko-KR" altLang="en-US" sz="1200" dirty="0"/>
              <a:t> </a:t>
            </a:r>
            <a:r>
              <a:rPr lang="en-US" altLang="ko-KR" sz="1200" dirty="0"/>
              <a:t>f1-micro : </a:t>
            </a:r>
            <a:r>
              <a:rPr lang="ko-KR" altLang="en-US" sz="1200" dirty="0"/>
              <a:t>무료 인스턴스</a:t>
            </a:r>
            <a:endParaRPr lang="en-US" altLang="ko-KR" sz="12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 err="1"/>
              <a:t>부팅디스크</a:t>
            </a:r>
            <a:r>
              <a:rPr lang="ko-KR" altLang="en-US" sz="1200" dirty="0"/>
              <a:t> 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Ubuntu 20.04 LTS</a:t>
            </a:r>
            <a:r>
              <a:rPr lang="ko-KR" altLang="en-US" sz="1200" dirty="0"/>
              <a:t>선택</a:t>
            </a:r>
            <a:endParaRPr lang="en-US" altLang="ko-KR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73E87E-2314-2B4C-99BC-CECDBC966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663" y="692149"/>
            <a:ext cx="5005667" cy="55725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98004ED-6F4C-274A-886C-C6555067E7DA}"/>
              </a:ext>
            </a:extLst>
          </p:cNvPr>
          <p:cNvSpPr/>
          <p:nvPr/>
        </p:nvSpPr>
        <p:spPr bwMode="auto">
          <a:xfrm>
            <a:off x="5360504" y="1932250"/>
            <a:ext cx="2024270" cy="101967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en-KR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637365-E859-A944-B8D3-01D910455A4D}"/>
              </a:ext>
            </a:extLst>
          </p:cNvPr>
          <p:cNvSpPr/>
          <p:nvPr/>
        </p:nvSpPr>
        <p:spPr bwMode="auto">
          <a:xfrm>
            <a:off x="5360504" y="3575520"/>
            <a:ext cx="2024270" cy="101967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en-KR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0ECB06-F60C-4F26-93DB-C62F1B231AF2}"/>
              </a:ext>
            </a:extLst>
          </p:cNvPr>
          <p:cNvSpPr txBox="1"/>
          <p:nvPr/>
        </p:nvSpPr>
        <p:spPr>
          <a:xfrm rot="1269159">
            <a:off x="2674114" y="1659647"/>
            <a:ext cx="2448106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GCP</a:t>
            </a:r>
            <a:r>
              <a:rPr lang="ko-KR" altLang="en-US" dirty="0"/>
              <a:t>는 스스로 학습할 것</a:t>
            </a:r>
            <a:br>
              <a:rPr lang="en-US" altLang="ko-KR" dirty="0"/>
            </a:br>
            <a:r>
              <a:rPr lang="en-US" altLang="ko-KR" dirty="0"/>
              <a:t>AWS</a:t>
            </a:r>
            <a:r>
              <a:rPr lang="ko-KR" altLang="en-US" dirty="0"/>
              <a:t>만 다룸</a:t>
            </a:r>
          </a:p>
        </p:txBody>
      </p:sp>
    </p:spTree>
    <p:extLst>
      <p:ext uri="{BB962C8B-B14F-4D97-AF65-F5344CB8AC3E}">
        <p14:creationId xmlns:p14="http://schemas.microsoft.com/office/powerpoint/2010/main" val="3118822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16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D11720A-207F-3942-84FB-60D97AF5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66" y="593340"/>
            <a:ext cx="2826260" cy="5121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GCP</a:t>
            </a:r>
            <a:r>
              <a:rPr lang="ko-KR" altLang="en-US" sz="1600" dirty="0"/>
              <a:t>설정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웹에서 접속</a:t>
            </a: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SSH</a:t>
            </a:r>
            <a:r>
              <a:rPr lang="ko-KR" altLang="en-US" sz="1200" dirty="0"/>
              <a:t>클릭</a:t>
            </a:r>
            <a:endParaRPr lang="en-US" altLang="ko-KR" sz="1200" dirty="0"/>
          </a:p>
          <a:p>
            <a:pPr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putty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이용하여 접속</a:t>
            </a: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1. </a:t>
            </a:r>
            <a:r>
              <a:rPr lang="en-US" altLang="ko-KR" sz="1200" dirty="0" err="1"/>
              <a:t>ssh</a:t>
            </a:r>
            <a:r>
              <a:rPr lang="en-US" altLang="ko-KR" sz="1200" dirty="0"/>
              <a:t> </a:t>
            </a:r>
            <a:r>
              <a:rPr lang="ko-KR" altLang="en-US" sz="1200" dirty="0"/>
              <a:t>키 생성</a:t>
            </a:r>
            <a:endParaRPr lang="en-US" altLang="ko-KR" sz="1200" dirty="0"/>
          </a:p>
          <a:p>
            <a:pPr lvl="2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>
                <a:hlinkClick r:id="rId2"/>
              </a:rPr>
              <a:t>https://www.ssh.com/ssh/putty/windows/puttygen</a:t>
            </a: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2.</a:t>
            </a:r>
            <a:r>
              <a:rPr lang="ko-KR" altLang="en-US" sz="1200" dirty="0"/>
              <a:t> </a:t>
            </a:r>
            <a:r>
              <a:rPr lang="en-US" altLang="ko-KR" sz="1200" dirty="0" err="1"/>
              <a:t>ssh</a:t>
            </a:r>
            <a:r>
              <a:rPr lang="ko-KR" altLang="en-US" sz="1200" dirty="0"/>
              <a:t>키 등록</a:t>
            </a:r>
            <a:endParaRPr lang="en-US" altLang="ko-KR" sz="1200" dirty="0"/>
          </a:p>
          <a:p>
            <a:pPr lvl="2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compute engine – </a:t>
            </a:r>
            <a:r>
              <a:rPr lang="ko-KR" altLang="en-US" sz="1200" dirty="0"/>
              <a:t>메타데이터 </a:t>
            </a:r>
            <a:r>
              <a:rPr lang="en-US" altLang="ko-KR" sz="1200" dirty="0"/>
              <a:t>–</a:t>
            </a:r>
            <a:r>
              <a:rPr lang="ko-KR" altLang="en-US" sz="1200" dirty="0"/>
              <a:t> </a:t>
            </a:r>
            <a:r>
              <a:rPr lang="en-US" altLang="ko-KR" sz="1200" dirty="0"/>
              <a:t>SSH</a:t>
            </a:r>
            <a:r>
              <a:rPr lang="ko-KR" altLang="en-US" sz="1200" dirty="0"/>
              <a:t>키 </a:t>
            </a:r>
            <a:r>
              <a:rPr lang="en-US" altLang="ko-KR" sz="1200" dirty="0"/>
              <a:t>-</a:t>
            </a:r>
            <a:r>
              <a:rPr lang="ko-KR" altLang="en-US" sz="1200" dirty="0"/>
              <a:t> 등록</a:t>
            </a: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https://</a:t>
            </a:r>
            <a:r>
              <a:rPr lang="en-US" altLang="ko-KR" sz="1200" dirty="0" err="1"/>
              <a:t>cloud.google.com</a:t>
            </a:r>
            <a:r>
              <a:rPr lang="en-US" altLang="ko-KR" sz="1200" dirty="0"/>
              <a:t>/compute/docs/instances/</a:t>
            </a:r>
            <a:r>
              <a:rPr lang="en-US" altLang="ko-KR" sz="1200" dirty="0" err="1"/>
              <a:t>connecting-advanced#provide-key</a:t>
            </a:r>
            <a:endParaRPr lang="en-US" altLang="ko-KR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71E1E5-3F75-9E45-ACF0-CFF47FCDB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886" y="720108"/>
            <a:ext cx="6325527" cy="55756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879652-383B-794A-945E-0B081422F4F1}"/>
              </a:ext>
            </a:extLst>
          </p:cNvPr>
          <p:cNvSpPr/>
          <p:nvPr/>
        </p:nvSpPr>
        <p:spPr bwMode="auto">
          <a:xfrm>
            <a:off x="6543262" y="1093386"/>
            <a:ext cx="831573" cy="38420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en-KR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DCB5B3-16FE-41BE-8291-D8C79689FD08}"/>
              </a:ext>
            </a:extLst>
          </p:cNvPr>
          <p:cNvSpPr txBox="1"/>
          <p:nvPr/>
        </p:nvSpPr>
        <p:spPr>
          <a:xfrm rot="1269159">
            <a:off x="2674114" y="1659647"/>
            <a:ext cx="2448106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GCP</a:t>
            </a:r>
            <a:r>
              <a:rPr lang="ko-KR" altLang="en-US" dirty="0"/>
              <a:t>는 스스로 학습할 것</a:t>
            </a:r>
            <a:br>
              <a:rPr lang="en-US" altLang="ko-KR" dirty="0"/>
            </a:br>
            <a:r>
              <a:rPr lang="en-US" altLang="ko-KR" dirty="0"/>
              <a:t>AWS</a:t>
            </a:r>
            <a:r>
              <a:rPr lang="ko-KR" altLang="en-US" dirty="0"/>
              <a:t>만 다룸</a:t>
            </a:r>
          </a:p>
        </p:txBody>
      </p:sp>
    </p:spTree>
    <p:extLst>
      <p:ext uri="{BB962C8B-B14F-4D97-AF65-F5344CB8AC3E}">
        <p14:creationId xmlns:p14="http://schemas.microsoft.com/office/powerpoint/2010/main" val="1150662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17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D11720A-207F-3942-84FB-60D97AF5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FTP </a:t>
            </a:r>
            <a:r>
              <a:rPr lang="ko-KR" altLang="en-US" sz="1600" dirty="0"/>
              <a:t>클라이언트 접속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sftp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이용하여 접속</a:t>
            </a: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 err="1"/>
              <a:t>filezilla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이용시</a:t>
            </a:r>
            <a:r>
              <a:rPr lang="ko-KR" altLang="en-US" sz="1200" dirty="0"/>
              <a:t> </a:t>
            </a:r>
            <a:r>
              <a:rPr lang="en-US" altLang="ko-KR" sz="1200" dirty="0" err="1"/>
              <a:t>ssh</a:t>
            </a:r>
            <a:r>
              <a:rPr lang="ko-KR" altLang="en-US" sz="1200" dirty="0"/>
              <a:t>키 파일을 이용하여 접속</a:t>
            </a:r>
            <a:endParaRPr lang="en-US" altLang="ko-KR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F5620E-0E65-4E43-A871-2A4455EB7EC5}"/>
              </a:ext>
            </a:extLst>
          </p:cNvPr>
          <p:cNvSpPr txBox="1"/>
          <p:nvPr/>
        </p:nvSpPr>
        <p:spPr>
          <a:xfrm rot="1269159">
            <a:off x="2674114" y="1659647"/>
            <a:ext cx="2448106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GCP</a:t>
            </a:r>
            <a:r>
              <a:rPr lang="ko-KR" altLang="en-US" dirty="0"/>
              <a:t>는 스스로 학습할 것</a:t>
            </a:r>
            <a:br>
              <a:rPr lang="en-US" altLang="ko-KR" dirty="0"/>
            </a:br>
            <a:r>
              <a:rPr lang="en-US" altLang="ko-KR" dirty="0"/>
              <a:t>AWS</a:t>
            </a:r>
            <a:r>
              <a:rPr lang="ko-KR" altLang="en-US" dirty="0"/>
              <a:t>만 다룸</a:t>
            </a:r>
          </a:p>
        </p:txBody>
      </p:sp>
    </p:spTree>
    <p:extLst>
      <p:ext uri="{BB962C8B-B14F-4D97-AF65-F5344CB8AC3E}">
        <p14:creationId xmlns:p14="http://schemas.microsoft.com/office/powerpoint/2010/main" val="1660856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18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D11720A-207F-3942-84FB-60D97AF5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66" y="593340"/>
            <a:ext cx="8073938" cy="4979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Amazon Web Service(AWS)</a:t>
            </a:r>
            <a:r>
              <a:rPr lang="ko-KR" altLang="en-US" sz="1600" dirty="0"/>
              <a:t>가입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아래 </a:t>
            </a:r>
            <a:r>
              <a:rPr lang="en-US" altLang="ko-KR" sz="1200" dirty="0" err="1"/>
              <a:t>url</a:t>
            </a:r>
            <a:r>
              <a:rPr lang="ko-KR" altLang="en-US" sz="1200" dirty="0"/>
              <a:t>을 이용하여 </a:t>
            </a:r>
            <a:r>
              <a:rPr lang="en-US" altLang="ko-KR" sz="1200" dirty="0"/>
              <a:t>AWS</a:t>
            </a:r>
            <a:r>
              <a:rPr lang="ko-KR" altLang="en-US" sz="1200" dirty="0"/>
              <a:t>에 가입</a:t>
            </a: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>
                <a:hlinkClick r:id="rId2"/>
              </a:rPr>
              <a:t>https://portal.aws.amazon.com/billing/signup#/</a:t>
            </a: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가입일로부터 </a:t>
            </a:r>
            <a:r>
              <a:rPr lang="en-US" altLang="ko-KR" sz="1200" dirty="0"/>
              <a:t>12</a:t>
            </a:r>
            <a:r>
              <a:rPr lang="ko-KR" altLang="en-US" sz="1200" dirty="0" err="1"/>
              <a:t>개월동안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이용가능한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프리티어</a:t>
            </a:r>
            <a:r>
              <a:rPr lang="ko-KR" altLang="en-US" sz="1200" dirty="0"/>
              <a:t> 제공</a:t>
            </a: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월별 </a:t>
            </a:r>
            <a:r>
              <a:rPr lang="en-US" altLang="ko-KR" sz="1200" dirty="0"/>
              <a:t>750</a:t>
            </a:r>
            <a:r>
              <a:rPr lang="ko-KR" altLang="en-US" sz="1200" dirty="0"/>
              <a:t>시간의 </a:t>
            </a:r>
            <a:r>
              <a:rPr lang="en-US" altLang="ko-KR" sz="1200" dirty="0"/>
              <a:t>Linux, RHEL </a:t>
            </a:r>
            <a:r>
              <a:rPr lang="ko-KR" altLang="en-US" sz="1200" dirty="0"/>
              <a:t>또는 </a:t>
            </a:r>
            <a:r>
              <a:rPr lang="en-US" altLang="ko-KR" sz="1200" dirty="0"/>
              <a:t>SLES t2.micro </a:t>
            </a:r>
            <a:r>
              <a:rPr lang="ko-KR" altLang="en-US" sz="1200" dirty="0"/>
              <a:t>인스턴스 사용량</a:t>
            </a: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대표 서비스</a:t>
            </a: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EC2 : Elastic Compute Cloud </a:t>
            </a: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S3 : Simple Storage Service</a:t>
            </a: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…</a:t>
            </a: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https://</a:t>
            </a:r>
            <a:r>
              <a:rPr lang="en-US" altLang="ko-KR" sz="1200" dirty="0" err="1"/>
              <a:t>docs.aws.amazon.com</a:t>
            </a:r>
            <a:r>
              <a:rPr lang="en-US" altLang="ko-KR" sz="1200" dirty="0"/>
              <a:t>/</a:t>
            </a:r>
          </a:p>
        </p:txBody>
      </p:sp>
      <p:pic>
        <p:nvPicPr>
          <p:cNvPr id="1026" name="Picture 2" descr="국내, 해외 클라우드 시장 현황 한눈에 살펴보기!">
            <a:extLst>
              <a:ext uri="{FF2B5EF4-FFF2-40B4-BE49-F238E27FC236}">
                <a16:creationId xmlns:a16="http://schemas.microsoft.com/office/drawing/2014/main" id="{591858F8-31DD-3241-A21F-E75DB3F73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783" y="1285490"/>
            <a:ext cx="3106846" cy="332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158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r>
              <a:rPr lang="en-US" altLang="ko-KR" sz="1800" dirty="0">
                <a:solidFill>
                  <a:schemeClr val="bg1"/>
                </a:solidFill>
              </a:rPr>
              <a:t>  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31782" name="Rectangle 3"/>
          <p:cNvSpPr txBox="1">
            <a:spLocks noChangeArrowheads="1"/>
          </p:cNvSpPr>
          <p:nvPr/>
        </p:nvSpPr>
        <p:spPr bwMode="auto">
          <a:xfrm>
            <a:off x="1140502" y="818917"/>
            <a:ext cx="6558501" cy="5607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2400" dirty="0"/>
              <a:t>1. VM</a:t>
            </a:r>
            <a:r>
              <a:rPr lang="ko-KR" altLang="en-US" sz="2400" dirty="0"/>
              <a:t>복제</a:t>
            </a:r>
          </a:p>
          <a:p>
            <a:pPr>
              <a:spcBef>
                <a:spcPct val="0"/>
              </a:spcBef>
            </a:pPr>
            <a:r>
              <a:rPr lang="en-US" altLang="ko-KR" sz="2000" dirty="0"/>
              <a:t>1)VM</a:t>
            </a:r>
            <a:r>
              <a:rPr lang="ko-KR" altLang="en-US" sz="2000" dirty="0"/>
              <a:t>복제하기</a:t>
            </a:r>
            <a:endParaRPr lang="en-US" altLang="ko-KR" sz="2000" dirty="0"/>
          </a:p>
          <a:p>
            <a:pPr>
              <a:spcBef>
                <a:spcPct val="0"/>
              </a:spcBef>
            </a:pPr>
            <a:r>
              <a:rPr lang="en-US" altLang="ko-KR" sz="2000" dirty="0"/>
              <a:t>2)</a:t>
            </a:r>
            <a:r>
              <a:rPr lang="ko-KR" altLang="en-US" sz="2000" dirty="0" err="1"/>
              <a:t>호스트네임</a:t>
            </a:r>
            <a:r>
              <a:rPr lang="en-US" altLang="ko-KR" sz="2000" dirty="0"/>
              <a:t>, </a:t>
            </a:r>
            <a:r>
              <a:rPr lang="ko-KR" altLang="en-US" sz="2000" dirty="0"/>
              <a:t>네트워크 설정</a:t>
            </a:r>
          </a:p>
          <a:p>
            <a:pPr>
              <a:spcBef>
                <a:spcPct val="0"/>
              </a:spcBef>
            </a:pPr>
            <a:r>
              <a:rPr lang="en-US" altLang="ko-KR" sz="2000" dirty="0"/>
              <a:t>3)</a:t>
            </a:r>
            <a:r>
              <a:rPr lang="ko-KR" altLang="en-US" sz="2000" dirty="0"/>
              <a:t>고정</a:t>
            </a:r>
            <a:r>
              <a:rPr lang="en-US" altLang="ko-KR" sz="2000" dirty="0"/>
              <a:t>IP </a:t>
            </a:r>
            <a:r>
              <a:rPr lang="ko-KR" altLang="en-US" sz="2000" dirty="0"/>
              <a:t>설정</a:t>
            </a:r>
            <a:r>
              <a:rPr lang="en-US" altLang="ko-KR" sz="2000" dirty="0"/>
              <a:t> </a:t>
            </a:r>
            <a:endParaRPr lang="ko-KR" altLang="en-US" sz="2000" dirty="0"/>
          </a:p>
          <a:p>
            <a:pPr>
              <a:spcBef>
                <a:spcPct val="0"/>
              </a:spcBef>
            </a:pPr>
            <a:r>
              <a:rPr lang="en-US" altLang="ko-KR" sz="2000" dirty="0"/>
              <a:t>4)</a:t>
            </a:r>
            <a:r>
              <a:rPr lang="ko-KR" altLang="en-US" sz="2000" dirty="0" err="1"/>
              <a:t>브릿지</a:t>
            </a:r>
            <a:r>
              <a:rPr lang="ko-KR" altLang="en-US" sz="2000" dirty="0"/>
              <a:t> 설정</a:t>
            </a:r>
          </a:p>
          <a:p>
            <a:pPr>
              <a:spcBef>
                <a:spcPct val="0"/>
              </a:spcBef>
            </a:pPr>
            <a:endParaRPr lang="ko-KR" altLang="en-US" sz="2400" dirty="0"/>
          </a:p>
          <a:p>
            <a:pPr>
              <a:spcBef>
                <a:spcPct val="0"/>
              </a:spcBef>
            </a:pPr>
            <a:r>
              <a:rPr lang="en-US" altLang="ko-KR" sz="2400" dirty="0"/>
              <a:t>2. GCP/AWS</a:t>
            </a:r>
            <a:endParaRPr lang="ko-KR" altLang="en-US" sz="2400" dirty="0"/>
          </a:p>
          <a:p>
            <a:pPr>
              <a:spcBef>
                <a:spcPct val="0"/>
              </a:spcBef>
            </a:pPr>
            <a:r>
              <a:rPr lang="en-US" altLang="ko-KR" sz="2000" dirty="0"/>
              <a:t>1)</a:t>
            </a:r>
            <a:r>
              <a:rPr lang="ko-KR" altLang="en-US" sz="2000" dirty="0"/>
              <a:t>가입</a:t>
            </a:r>
            <a:r>
              <a:rPr lang="en-US" altLang="ko-KR" sz="2000" dirty="0"/>
              <a:t> </a:t>
            </a:r>
            <a:endParaRPr lang="ko-KR" altLang="en-US" sz="2000" dirty="0"/>
          </a:p>
          <a:p>
            <a:pPr>
              <a:spcBef>
                <a:spcPct val="0"/>
              </a:spcBef>
            </a:pPr>
            <a:r>
              <a:rPr lang="en-US" altLang="ko-KR" sz="2000" dirty="0"/>
              <a:t>2)</a:t>
            </a:r>
            <a:r>
              <a:rPr lang="ko-KR" altLang="en-US" sz="2000" dirty="0"/>
              <a:t>설정</a:t>
            </a:r>
          </a:p>
          <a:p>
            <a:pPr>
              <a:spcBef>
                <a:spcPct val="0"/>
              </a:spcBef>
            </a:pPr>
            <a:r>
              <a:rPr lang="en-US" altLang="ko-KR" sz="2000" dirty="0"/>
              <a:t>3)ftp</a:t>
            </a:r>
            <a:r>
              <a:rPr lang="ko-KR" altLang="en-US" sz="2000" dirty="0"/>
              <a:t>클라이언트 사용하기</a:t>
            </a:r>
          </a:p>
          <a:p>
            <a:pPr>
              <a:spcBef>
                <a:spcPct val="0"/>
              </a:spcBef>
            </a:pPr>
            <a:endParaRPr lang="ko-KR" altLang="en-US" sz="2400" dirty="0"/>
          </a:p>
          <a:p>
            <a:pPr>
              <a:spcBef>
                <a:spcPct val="0"/>
              </a:spcBef>
            </a:pPr>
            <a:r>
              <a:rPr lang="en-US" altLang="ko-KR" sz="2400" dirty="0"/>
              <a:t>3.Docker</a:t>
            </a:r>
            <a:endParaRPr lang="ko-KR" altLang="en-US" sz="2400" dirty="0"/>
          </a:p>
          <a:p>
            <a:pPr>
              <a:spcBef>
                <a:spcPct val="0"/>
              </a:spcBef>
            </a:pPr>
            <a:r>
              <a:rPr lang="en-US" altLang="ko-KR" sz="2000" dirty="0"/>
              <a:t>1)Docker</a:t>
            </a:r>
            <a:endParaRPr lang="ko-KR" altLang="en-US" sz="2000" dirty="0"/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</a:t>
            </a:fld>
            <a:endParaRPr lang="en-US" altLang="ko-KR" sz="1100" b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3018903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ko-KR" altLang="en-US" sz="1800" dirty="0"/>
              <a:t>주요내용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36599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19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D11720A-207F-3942-84FB-60D97AF5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AWS</a:t>
            </a:r>
            <a:r>
              <a:rPr lang="ko-KR" altLang="en-US" sz="1600" dirty="0"/>
              <a:t>설정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EC2 </a:t>
            </a:r>
            <a:r>
              <a:rPr lang="ko-KR" altLang="en-US" sz="1200" dirty="0"/>
              <a:t>생성</a:t>
            </a:r>
            <a:endParaRPr lang="en-US" altLang="ko-KR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D7B63C-EC65-FC4D-BB6D-8E28A21BF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111" y="1772469"/>
            <a:ext cx="6086316" cy="38431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1505FB2-580E-E244-9083-CCF470A32145}"/>
              </a:ext>
            </a:extLst>
          </p:cNvPr>
          <p:cNvSpPr/>
          <p:nvPr/>
        </p:nvSpPr>
        <p:spPr bwMode="auto">
          <a:xfrm>
            <a:off x="3541644" y="2422581"/>
            <a:ext cx="841513" cy="27092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en-KR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6839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20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D11720A-207F-3942-84FB-60D97AF5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AWS</a:t>
            </a:r>
            <a:r>
              <a:rPr lang="ko-KR" altLang="en-US" sz="1600" dirty="0"/>
              <a:t>설정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EC2 </a:t>
            </a:r>
            <a:r>
              <a:rPr lang="ko-KR" altLang="en-US" sz="1200" dirty="0"/>
              <a:t>생성</a:t>
            </a:r>
            <a:endParaRPr lang="en-US" altLang="ko-KR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00F958-4F83-E540-8911-6D30FB0BB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763" y="1536137"/>
            <a:ext cx="6620935" cy="408131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67057EA-3256-1B45-94B6-AB48386D8CA5}"/>
              </a:ext>
            </a:extLst>
          </p:cNvPr>
          <p:cNvSpPr/>
          <p:nvPr/>
        </p:nvSpPr>
        <p:spPr bwMode="auto">
          <a:xfrm>
            <a:off x="3442253" y="5050940"/>
            <a:ext cx="990599" cy="27092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en-KR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597C5-F212-3F44-8518-866732DA9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9679"/>
            <a:ext cx="9906000" cy="557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8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21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D11720A-207F-3942-84FB-60D97AF5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AWS</a:t>
            </a:r>
            <a:r>
              <a:rPr lang="ko-KR" altLang="en-US" sz="1600" dirty="0"/>
              <a:t>설정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EC2 </a:t>
            </a:r>
            <a:r>
              <a:rPr lang="ko-KR" altLang="en-US" sz="1200" dirty="0"/>
              <a:t>생성</a:t>
            </a:r>
            <a:endParaRPr lang="en-US" altLang="ko-KR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597C5-F212-3F44-8518-866732DA9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209" y="1520800"/>
            <a:ext cx="7718011" cy="43464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C00E1E2-FEA5-5947-B250-27A3CCB81E85}"/>
              </a:ext>
            </a:extLst>
          </p:cNvPr>
          <p:cNvSpPr/>
          <p:nvPr/>
        </p:nvSpPr>
        <p:spPr bwMode="auto">
          <a:xfrm>
            <a:off x="7616505" y="4109230"/>
            <a:ext cx="1140286" cy="39319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en-KR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7088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22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D11720A-207F-3942-84FB-60D97AF5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AWS</a:t>
            </a:r>
            <a:r>
              <a:rPr lang="ko-KR" altLang="en-US" sz="1600" dirty="0"/>
              <a:t>설정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EC2 </a:t>
            </a:r>
            <a:r>
              <a:rPr lang="ko-KR" altLang="en-US" sz="1200" dirty="0"/>
              <a:t>생성</a:t>
            </a:r>
            <a:endParaRPr lang="en-US" altLang="ko-KR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AA74B7-E278-3A47-B660-CA5572F47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33" y="1632932"/>
            <a:ext cx="8358809" cy="42487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DA38B28-7AC4-FA40-BC85-D8CE0D99685D}"/>
              </a:ext>
            </a:extLst>
          </p:cNvPr>
          <p:cNvSpPr/>
          <p:nvPr/>
        </p:nvSpPr>
        <p:spPr bwMode="auto">
          <a:xfrm>
            <a:off x="668433" y="4387368"/>
            <a:ext cx="8358809" cy="57225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en-KR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684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23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D11720A-207F-3942-84FB-60D97AF5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AWS</a:t>
            </a:r>
            <a:r>
              <a:rPr lang="ko-KR" altLang="en-US" sz="1600" dirty="0"/>
              <a:t>설정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EC2 </a:t>
            </a:r>
            <a:r>
              <a:rPr lang="ko-KR" altLang="en-US" sz="1200" dirty="0"/>
              <a:t>생성</a:t>
            </a:r>
            <a:endParaRPr lang="en-US" altLang="ko-KR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68EE51-485C-104F-8055-1371FDA12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952" y="818917"/>
            <a:ext cx="7069414" cy="532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90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24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D11720A-207F-3942-84FB-60D97AF5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AWS</a:t>
            </a:r>
            <a:r>
              <a:rPr lang="ko-KR" altLang="en-US" sz="1600" dirty="0"/>
              <a:t>설정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EC2 </a:t>
            </a:r>
            <a:r>
              <a:rPr lang="ko-KR" altLang="en-US" sz="1200" dirty="0"/>
              <a:t>생성</a:t>
            </a:r>
            <a:endParaRPr lang="en-US" altLang="ko-KR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040DB0-A994-164F-BC60-D3897445B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6482"/>
            <a:ext cx="9906000" cy="262503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0E72F39-50B7-954C-815C-815D48FD58F3}"/>
              </a:ext>
            </a:extLst>
          </p:cNvPr>
          <p:cNvSpPr/>
          <p:nvPr/>
        </p:nvSpPr>
        <p:spPr bwMode="auto">
          <a:xfrm>
            <a:off x="8371920" y="2238166"/>
            <a:ext cx="1405493" cy="42552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en-KR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1190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25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D11720A-207F-3942-84FB-60D97AF5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FTP </a:t>
            </a:r>
            <a:r>
              <a:rPr lang="ko-KR" altLang="en-US" sz="1600" dirty="0"/>
              <a:t>클라이언트 접속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sftp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이용하여 접속</a:t>
            </a: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 err="1"/>
              <a:t>filezilla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이용시</a:t>
            </a:r>
            <a:r>
              <a:rPr lang="ko-KR" altLang="en-US" sz="1200" dirty="0"/>
              <a:t> </a:t>
            </a:r>
            <a:r>
              <a:rPr lang="en-US" altLang="ko-KR" sz="1200" dirty="0" err="1"/>
              <a:t>ssh</a:t>
            </a:r>
            <a:r>
              <a:rPr lang="ko-KR" altLang="en-US" sz="1200" dirty="0"/>
              <a:t>키 파일을 이용하여 접속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415384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553632" y="1077059"/>
            <a:ext cx="9061444" cy="507694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latinLnBrk="1"/>
            <a:r>
              <a:rPr lang="en-US" altLang="ko-KR" dirty="0"/>
              <a:t>2) AWS/GCP</a:t>
            </a:r>
            <a:r>
              <a:rPr lang="ko-KR" altLang="en-US" dirty="0"/>
              <a:t>활용</a:t>
            </a:r>
          </a:p>
          <a:p>
            <a:pPr latinLnBrk="1"/>
            <a:r>
              <a:rPr lang="ko-KR" altLang="en-US" dirty="0"/>
              <a:t>① </a:t>
            </a:r>
            <a:r>
              <a:rPr lang="en-US" altLang="ko-KR" dirty="0"/>
              <a:t>GCP</a:t>
            </a:r>
            <a:r>
              <a:rPr lang="ko-KR" altLang="en-US" dirty="0"/>
              <a:t>가입</a:t>
            </a:r>
          </a:p>
          <a:p>
            <a:pPr latinLnBrk="1"/>
            <a:r>
              <a:rPr lang="ko-KR" altLang="en-US" dirty="0"/>
              <a:t>② </a:t>
            </a:r>
            <a:r>
              <a:rPr lang="en-US" altLang="ko-KR" dirty="0"/>
              <a:t>GCP</a:t>
            </a:r>
            <a:r>
              <a:rPr lang="ko-KR" altLang="en-US" dirty="0"/>
              <a:t>에서 인스턴스 생성</a:t>
            </a:r>
          </a:p>
          <a:p>
            <a:pPr latinLnBrk="1"/>
            <a:r>
              <a:rPr lang="ko-KR" altLang="en-US" dirty="0"/>
              <a:t>③ </a:t>
            </a:r>
            <a:r>
              <a:rPr lang="en-US" altLang="ko-KR" dirty="0"/>
              <a:t>GCP</a:t>
            </a:r>
            <a:r>
              <a:rPr lang="ko-KR" altLang="en-US" dirty="0"/>
              <a:t>의 인스턴스에 </a:t>
            </a:r>
            <a:r>
              <a:rPr lang="en-US" altLang="ko-KR" dirty="0"/>
              <a:t>SSH</a:t>
            </a:r>
            <a:r>
              <a:rPr lang="ko-KR" altLang="en-US" dirty="0"/>
              <a:t>로 접속</a:t>
            </a:r>
          </a:p>
          <a:p>
            <a:pPr latinLnBrk="1"/>
            <a:r>
              <a:rPr lang="ko-KR" altLang="en-US" dirty="0"/>
              <a:t>④</a:t>
            </a:r>
            <a:r>
              <a:rPr lang="en-US" altLang="ko-KR" dirty="0"/>
              <a:t> AWS</a:t>
            </a:r>
            <a:r>
              <a:rPr lang="ko-KR" altLang="en-US" dirty="0"/>
              <a:t>가입</a:t>
            </a:r>
          </a:p>
          <a:p>
            <a:pPr latinLnBrk="1"/>
            <a:r>
              <a:rPr lang="ko-KR" altLang="en-US" dirty="0"/>
              <a:t>⑤ </a:t>
            </a:r>
            <a:r>
              <a:rPr lang="en-US" altLang="ko-KR" dirty="0"/>
              <a:t>AWS</a:t>
            </a:r>
            <a:r>
              <a:rPr lang="ko-KR" altLang="en-US" dirty="0"/>
              <a:t>에서 인스턴스 생성</a:t>
            </a:r>
          </a:p>
          <a:p>
            <a:pPr latinLnBrk="1"/>
            <a:r>
              <a:rPr lang="ko-KR" altLang="en-US" dirty="0"/>
              <a:t>⑥ </a:t>
            </a:r>
            <a:r>
              <a:rPr lang="en-US" altLang="ko-KR" dirty="0"/>
              <a:t>AWS</a:t>
            </a:r>
            <a:r>
              <a:rPr lang="ko-KR" altLang="en-US" dirty="0"/>
              <a:t>의 인스턴스에 </a:t>
            </a:r>
            <a:r>
              <a:rPr lang="en-US" altLang="ko-KR" dirty="0"/>
              <a:t>SSH</a:t>
            </a:r>
            <a:r>
              <a:rPr lang="ko-KR" altLang="en-US" dirty="0"/>
              <a:t>로 접속</a:t>
            </a:r>
            <a:endParaRPr lang="en-US" altLang="ko-KR" dirty="0"/>
          </a:p>
          <a:p>
            <a:pPr latinLnBrk="1"/>
            <a:endParaRPr lang="en-US" altLang="ko-KR" dirty="0"/>
          </a:p>
          <a:p>
            <a:pPr latinLnBrk="1"/>
            <a:endParaRPr lang="ko-KR" altLang="en-US" dirty="0"/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26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r>
              <a:rPr lang="en-US" altLang="ko-KR" sz="1800" dirty="0"/>
              <a:t>(2)</a:t>
            </a:r>
            <a:r>
              <a:rPr lang="ko-KR" altLang="en-US" sz="1800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32086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27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D11720A-207F-3942-84FB-60D97AF5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400" dirty="0"/>
              <a:t>Docker</a:t>
            </a:r>
            <a:r>
              <a:rPr lang="ko-KR" altLang="en-US" sz="1400" dirty="0"/>
              <a:t>란</a:t>
            </a:r>
            <a:endParaRPr lang="en-US" altLang="ko-KR" sz="1400" dirty="0"/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LXC(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리눅스 컨테이너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라는 커널 컨테이너 기술을 이용하여 만든 컨테이너 기술 중 하나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컨테이너 기반의 오픈 소스 가상화 플랫폼이며 현재 리눅스 컨테이너 기술 부분에서 사실상 업계 표준이 됨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일반적으로 서버를 관리하는 것은 굉장히 복잡하고 어려워 고급 개발자들의 섬세한 작업이 필요한 영역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도커는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기존의 서버 관리 방식을 완전히 뒤바꿈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다양한 프로그램 실행 환경을 컨테이너로 추상화하고 동일한 인터페이스를 제공하여 프로그램의 배포 및 관리를 단순화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백엔드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프로그램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서버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메시지 큐 등 어떤 프로그램도 컨테이너로 추상화 가능하며 조립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PC, AWS, Azure, GCP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 어떤 환경에서나 실행 가능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6032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28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pic>
        <p:nvPicPr>
          <p:cNvPr id="6" name="Picture 4" descr="가상머신과 도커">
            <a:extLst>
              <a:ext uri="{FF2B5EF4-FFF2-40B4-BE49-F238E27FC236}">
                <a16:creationId xmlns:a16="http://schemas.microsoft.com/office/drawing/2014/main" id="{39C5675E-6059-6D40-8B5B-099DC484F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530" y="3757311"/>
            <a:ext cx="4304883" cy="266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5">
            <a:extLst>
              <a:ext uri="{FF2B5EF4-FFF2-40B4-BE49-F238E27FC236}">
                <a16:creationId xmlns:a16="http://schemas.microsoft.com/office/drawing/2014/main" id="{CD11720A-207F-3942-84FB-60D97AF5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400" dirty="0"/>
              <a:t>Container</a:t>
            </a:r>
            <a:endParaRPr lang="ko-KR" altLang="en-US" sz="1400" dirty="0"/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기존의 가상화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(VMware, VirtualBox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방식은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OS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가상화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여러가지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OS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가상화 할 수 있고 비교적 사용법이 간단하지만 무겁고 느리다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성능 문제를 개선하기 위해 격리된 공간에서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process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동작하는 방식의 가상화를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Linux container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라고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한다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200150" lvl="2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가볍고 빠르며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CPU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 메모리는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process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필요한 만큼만 추가로 사용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200150" lvl="2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하나의 서버에 여러 개의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container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실행하면 서로 독립적으로 실행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200150" lvl="2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실행 중인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container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접속해 명령어 입력 가능하며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apt-get, yum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패키지 설치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추가 등이 가능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200150" lvl="2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container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생성 시간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 ~ 2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 정도로 굉장히 빠르다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72625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1. </a:t>
            </a:r>
            <a:r>
              <a:rPr lang="ko-KR" altLang="en-US" sz="1800" dirty="0"/>
              <a:t>강의 들어가기</a:t>
            </a:r>
            <a:endParaRPr lang="en-US" altLang="ko-KR" sz="1800" dirty="0"/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879634" y="1015068"/>
            <a:ext cx="7450138" cy="275864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학습내용 소개</a:t>
            </a:r>
            <a:endParaRPr lang="en-US" altLang="ko-KR" sz="1600" dirty="0"/>
          </a:p>
          <a:p>
            <a:pPr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기업의 정보시스템은 원장</a:t>
            </a:r>
            <a:r>
              <a:rPr lang="en-US" altLang="ko-KR" sz="1200" dirty="0"/>
              <a:t>,</a:t>
            </a:r>
            <a:r>
              <a:rPr lang="ko-KR" altLang="en-US" sz="1200" dirty="0"/>
              <a:t>상품</a:t>
            </a:r>
            <a:r>
              <a:rPr lang="en-US" altLang="ko-KR" sz="1200" dirty="0"/>
              <a:t>,</a:t>
            </a:r>
            <a:r>
              <a:rPr lang="ko-KR" altLang="en-US" sz="1200" dirty="0" err="1"/>
              <a:t>고객등</a:t>
            </a:r>
            <a:r>
              <a:rPr lang="ko-KR" altLang="en-US" sz="1200" dirty="0"/>
              <a:t> 주요부분의 </a:t>
            </a:r>
            <a:r>
              <a:rPr lang="ko-KR" altLang="en-US" sz="1200" dirty="0" err="1"/>
              <a:t>코어시스템</a:t>
            </a:r>
            <a:r>
              <a:rPr lang="en-US" altLang="ko-KR" sz="1200" dirty="0"/>
              <a:t>(Backend)</a:t>
            </a:r>
            <a:r>
              <a:rPr lang="ko-KR" altLang="en-US" sz="1200" dirty="0"/>
              <a:t>과</a:t>
            </a:r>
            <a:r>
              <a:rPr lang="en-US" altLang="ko-KR" sz="1200" dirty="0"/>
              <a:t> </a:t>
            </a:r>
            <a:r>
              <a:rPr lang="ko-KR" altLang="en-US" sz="1200" dirty="0"/>
              <a:t>웹</a:t>
            </a:r>
            <a:r>
              <a:rPr lang="en-US" altLang="ko-KR" sz="1200" dirty="0"/>
              <a:t>, </a:t>
            </a:r>
            <a:r>
              <a:rPr lang="ko-KR" altLang="en-US" sz="1200" dirty="0"/>
              <a:t>모바일</a:t>
            </a:r>
            <a:r>
              <a:rPr lang="en-US" altLang="ko-KR" sz="1200" dirty="0"/>
              <a:t>, ARS</a:t>
            </a:r>
            <a:r>
              <a:rPr lang="ko-KR" altLang="en-US" sz="1200" dirty="0"/>
              <a:t>등의</a:t>
            </a:r>
            <a:r>
              <a:rPr lang="en-US" altLang="ko-KR" sz="1200" dirty="0"/>
              <a:t> </a:t>
            </a:r>
            <a:r>
              <a:rPr lang="ko-KR" altLang="en-US" sz="1200" dirty="0"/>
              <a:t>분류 또는 내부직원</a:t>
            </a:r>
            <a:r>
              <a:rPr lang="en-US" altLang="ko-KR" sz="1200" dirty="0"/>
              <a:t>, </a:t>
            </a:r>
            <a:r>
              <a:rPr lang="ko-KR" altLang="en-US" sz="1200" dirty="0"/>
              <a:t>고객용 또는 </a:t>
            </a:r>
            <a:r>
              <a:rPr lang="ko-KR" altLang="en-US" sz="1200" dirty="0" err="1"/>
              <a:t>업무분류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/>
              <a:t>인사</a:t>
            </a:r>
            <a:r>
              <a:rPr lang="en-US" altLang="ko-KR" sz="1200" dirty="0"/>
              <a:t>,</a:t>
            </a:r>
            <a:r>
              <a:rPr lang="ko-KR" altLang="en-US" sz="1200" dirty="0"/>
              <a:t>총무</a:t>
            </a:r>
            <a:r>
              <a:rPr lang="en-US" altLang="ko-KR" sz="1200" dirty="0"/>
              <a:t>,</a:t>
            </a:r>
            <a:r>
              <a:rPr lang="ko-KR" altLang="en-US" sz="1200" dirty="0" err="1"/>
              <a:t>회계등등</a:t>
            </a:r>
            <a:r>
              <a:rPr lang="en-US" altLang="ko-KR" sz="1200" dirty="0"/>
              <a:t>)</a:t>
            </a:r>
            <a:r>
              <a:rPr lang="ko-KR" altLang="en-US" sz="1200" dirty="0"/>
              <a:t>로 나누는 </a:t>
            </a:r>
            <a:r>
              <a:rPr lang="ko-KR" altLang="en-US" sz="1200" dirty="0" err="1"/>
              <a:t>체널시스템</a:t>
            </a:r>
            <a:r>
              <a:rPr lang="en-US" altLang="ko-KR" sz="1200" dirty="0"/>
              <a:t>(Frontend)</a:t>
            </a:r>
            <a:r>
              <a:rPr lang="ko-KR" altLang="en-US" sz="1200" dirty="0"/>
              <a:t>로 주로 나누어 지며</a:t>
            </a:r>
            <a:r>
              <a:rPr lang="en-US" altLang="ko-KR" sz="1200" dirty="0"/>
              <a:t>, </a:t>
            </a:r>
            <a:r>
              <a:rPr lang="ko-KR" altLang="en-US" sz="1200" dirty="0"/>
              <a:t>각 시스템은 상호 연동되어 운영된다</a:t>
            </a:r>
            <a:r>
              <a:rPr lang="en-US" altLang="ko-KR" sz="1200" dirty="0"/>
              <a:t>.</a:t>
            </a:r>
          </a:p>
          <a:p>
            <a:pPr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또 업무의 가중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접속자의</a:t>
            </a:r>
            <a:r>
              <a:rPr lang="ko-KR" altLang="en-US" sz="1200" dirty="0"/>
              <a:t> 가중에 따라 수많은 서버가 연동되어 기업정보시스템을 운영하게</a:t>
            </a:r>
            <a:r>
              <a:rPr lang="en-US" altLang="ko-KR" sz="1200" dirty="0"/>
              <a:t> </a:t>
            </a:r>
            <a:r>
              <a:rPr lang="ko-KR" altLang="en-US" sz="1200" dirty="0"/>
              <a:t>된다</a:t>
            </a:r>
            <a:endParaRPr lang="en-US" altLang="ko-KR" sz="1200" dirty="0"/>
          </a:p>
          <a:p>
            <a:pPr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이를 위하여 많은 </a:t>
            </a:r>
            <a:r>
              <a:rPr lang="ko-KR" altLang="en-US" sz="1200" dirty="0" err="1"/>
              <a:t>서버군을</a:t>
            </a:r>
            <a:r>
              <a:rPr lang="ko-KR" altLang="en-US" sz="1200" dirty="0"/>
              <a:t> 구축 운영하는 경우가 있으며</a:t>
            </a:r>
            <a:r>
              <a:rPr lang="en-US" altLang="ko-KR" sz="1200" dirty="0"/>
              <a:t>, </a:t>
            </a:r>
            <a:r>
              <a:rPr lang="ko-KR" altLang="en-US" sz="1200" dirty="0"/>
              <a:t>이를 운영하기 위한 </a:t>
            </a:r>
            <a:r>
              <a:rPr lang="en-US" altLang="ko-KR" sz="1200" dirty="0"/>
              <a:t>private </a:t>
            </a:r>
            <a:r>
              <a:rPr lang="ko-KR" altLang="en-US" sz="1200" dirty="0"/>
              <a:t>및 </a:t>
            </a:r>
            <a:r>
              <a:rPr lang="en-US" altLang="ko-KR" sz="1200" dirty="0"/>
              <a:t>public cloud </a:t>
            </a:r>
            <a:r>
              <a:rPr lang="ko-KR" altLang="en-US" sz="1200" dirty="0"/>
              <a:t>시스템에 대한 이론과 실습을 할 것이다</a:t>
            </a:r>
            <a:r>
              <a:rPr lang="en-US" altLang="ko-KR" sz="1200" dirty="0"/>
              <a:t>.</a:t>
            </a:r>
            <a:endParaRPr lang="ko-KR" altLang="ko-KR" sz="1200" dirty="0"/>
          </a:p>
        </p:txBody>
      </p: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868726" y="4143914"/>
            <a:ext cx="7450138" cy="22568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학습목표 제시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Virtual box</a:t>
            </a:r>
            <a:r>
              <a:rPr lang="ko-KR" altLang="en-US" sz="1200" dirty="0"/>
              <a:t>환경에서 </a:t>
            </a:r>
            <a:r>
              <a:rPr lang="ko-KR" altLang="en-US" sz="1200" dirty="0" err="1"/>
              <a:t>버추얼머신을</a:t>
            </a:r>
            <a:r>
              <a:rPr lang="ko-KR" altLang="en-US" sz="1200" dirty="0"/>
              <a:t> 이미지 복제를 통하여 </a:t>
            </a:r>
            <a:r>
              <a:rPr lang="ko-KR" altLang="en-US" sz="1200" dirty="0" err="1"/>
              <a:t>서버군을</a:t>
            </a:r>
            <a:r>
              <a:rPr lang="ko-KR" altLang="en-US" sz="1200" dirty="0"/>
              <a:t> 구성할 수 있다</a:t>
            </a:r>
            <a:r>
              <a:rPr lang="en-US" altLang="ko-KR" sz="1200" dirty="0"/>
              <a:t>.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AWS,GCP</a:t>
            </a:r>
            <a:r>
              <a:rPr lang="ko-KR" altLang="en-US" sz="1200" dirty="0"/>
              <a:t>등 </a:t>
            </a:r>
            <a:r>
              <a:rPr lang="en-US" altLang="ko-KR" sz="1200" dirty="0"/>
              <a:t>public cloud </a:t>
            </a:r>
            <a:r>
              <a:rPr lang="ko-KR" altLang="en-US" sz="1200" dirty="0"/>
              <a:t>환경에서 </a:t>
            </a:r>
            <a:r>
              <a:rPr lang="ko-KR" altLang="en-US" sz="1200" dirty="0" err="1"/>
              <a:t>서버구성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인터넷연결</a:t>
            </a:r>
            <a:r>
              <a:rPr lang="en-US" altLang="ko-KR" sz="1200" dirty="0"/>
              <a:t>, </a:t>
            </a:r>
            <a:r>
              <a:rPr lang="ko-KR" altLang="en-US" sz="1200" dirty="0"/>
              <a:t>이미지 </a:t>
            </a:r>
            <a:r>
              <a:rPr lang="ko-KR" altLang="en-US" sz="1200" dirty="0" err="1"/>
              <a:t>복제등을</a:t>
            </a:r>
            <a:r>
              <a:rPr lang="ko-KR" altLang="en-US" sz="1200" dirty="0"/>
              <a:t> 실행할 수 있다</a:t>
            </a:r>
            <a:r>
              <a:rPr lang="en-US" altLang="ko-KR" sz="1200" dirty="0"/>
              <a:t>.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일반적인 </a:t>
            </a:r>
            <a:r>
              <a:rPr lang="en-US" altLang="ko-KR" sz="1200" dirty="0"/>
              <a:t>VM/OS</a:t>
            </a:r>
            <a:r>
              <a:rPr lang="ko-KR" altLang="en-US" sz="1200" dirty="0"/>
              <a:t>환경보다 가볍고 효율적인 </a:t>
            </a:r>
            <a:r>
              <a:rPr lang="en-US" altLang="ko-KR" sz="1200" dirty="0"/>
              <a:t>Docker</a:t>
            </a:r>
            <a:r>
              <a:rPr lang="ko-KR" altLang="en-US" sz="1200" dirty="0"/>
              <a:t> 환경에서 컨테이너를 구성하여 </a:t>
            </a:r>
            <a:r>
              <a:rPr lang="ko-KR" altLang="en-US" sz="1200" dirty="0" err="1"/>
              <a:t>복제등을</a:t>
            </a:r>
            <a:r>
              <a:rPr lang="ko-KR" altLang="en-US" sz="1200" dirty="0"/>
              <a:t> 실행할 수 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38642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29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D11720A-207F-3942-84FB-60D97AF5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400" dirty="0"/>
              <a:t>Image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Docker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가장 중요한 개념은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Container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더불어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라는 개념이다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Container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실행에 필요한 모든 파일과 설정 값 등을 포함하고 있는 것 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의존성 파일을 컴파일하고 설치할 필요가 없다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Container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실행한 상태로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추가되거나 변하는 값은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container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저장되며 같은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다수의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container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생성 가능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Container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상태와 무관하게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불변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(immutable)</a:t>
            </a: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 서버가 추가되면 미리 만들어 놓은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다운 받고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container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생성하기만 하면 됨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서버에서 다수의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container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실행 가능하며 수천 대의 서버에도 문제 없음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Docker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docker hub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등록하거나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docker registry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저장소를 직접 만들어 관리 가능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200150" lvl="2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공개된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docker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 개 이상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docker hub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이미지 다운로드 수는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80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회 이상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200150" lvl="2" indent="-285750">
              <a:lnSpc>
                <a:spcPct val="125000"/>
              </a:lnSpc>
              <a:buFont typeface="Wingdings" panose="05000000000000000000" pitchFamily="2" charset="2"/>
              <a:buChar char="v"/>
            </a:pP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v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Docker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완전히 새로운 기술이 아니며 이미 존재하는 기술을 잘 포장했다고 볼 수 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 존재하는 기술을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docker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잘 조합하고 사용하기 쉽게 만들었으며 사용자들이 원하는 기능을 간단하지만 획기적인 아이디어로 구현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200150" lvl="2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77511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30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D11720A-207F-3942-84FB-60D97AF5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65" y="593340"/>
            <a:ext cx="8937405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400" dirty="0"/>
              <a:t>Layer</a:t>
            </a:r>
            <a:r>
              <a:rPr lang="ko-KR" altLang="en-US" sz="1400" dirty="0" err="1"/>
              <a:t>저장방식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Docker image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는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container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실행하기 위한 모든 정보 보유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용량이 매우 크다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이미지에 파일 하나 추가했다고 수백 메가 바이트를 다시 다운 받는 것은 매우 비효율적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Docker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이런 비효율성 해결을 위해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layer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개념을 사용하고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union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시스템을 이용해 다수의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layer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하나의 파일 시스템으로 사용 가능하게 해준다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다수의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read-only layer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구성되며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파일이 추가되거나 수정되면 새로운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layer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생성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Layer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제외한 나머지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layer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변화가 없으므로 기존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layer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변동된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layer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 관리하는 방식으로 효율성을 개선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Container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 시에도 기존의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layer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위에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read-write Layer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추가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layer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그대로 사용하면서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container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실행 중에 생성하는 파일이나 변경된 내용은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read-write layer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저장되므로 다수의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container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생성해도 최소한의 용량만 사용한다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200150" lvl="2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Picture 2" descr="Docker Layer">
            <a:extLst>
              <a:ext uri="{FF2B5EF4-FFF2-40B4-BE49-F238E27FC236}">
                <a16:creationId xmlns:a16="http://schemas.microsoft.com/office/drawing/2014/main" id="{97B9C324-F982-A540-AEB6-A8CC79D4C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750" y="4067092"/>
            <a:ext cx="5858961" cy="2320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283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31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D11720A-207F-3942-84FB-60D97AF5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Docker </a:t>
            </a:r>
            <a:r>
              <a:rPr lang="ko-KR" altLang="en-US" sz="1600" dirty="0"/>
              <a:t>설치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Ubuntu</a:t>
            </a:r>
            <a:r>
              <a:rPr lang="ko-KR" altLang="en-US" sz="1200" dirty="0"/>
              <a:t>에서 </a:t>
            </a:r>
            <a:r>
              <a:rPr lang="en-US" altLang="ko-KR" sz="1200" dirty="0"/>
              <a:t>Docker </a:t>
            </a:r>
            <a:r>
              <a:rPr lang="ko-KR" altLang="en-US" sz="1200" dirty="0"/>
              <a:t>설치</a:t>
            </a: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Update the apt package index and install packages to allow apt to use a repository over HTTPS:</a:t>
            </a: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Add Docker’s official GPG key:</a:t>
            </a: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Use the following command to set up the stable repository. 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D83A7D76-EE79-D741-9103-4130154706D7}"/>
              </a:ext>
            </a:extLst>
          </p:cNvPr>
          <p:cNvSpPr txBox="1"/>
          <p:nvPr/>
        </p:nvSpPr>
        <p:spPr>
          <a:xfrm>
            <a:off x="1391888" y="1768300"/>
            <a:ext cx="6271654" cy="1222642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L="209205" defTabSz="829909" eaLnBrk="1" fontAlgn="auto" latinLnBrk="1" hangingPunct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$ </a:t>
            </a:r>
            <a:r>
              <a:rPr lang="en-US" sz="1135" b="0" dirty="0" err="1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sudo</a:t>
            </a: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 apt-get update </a:t>
            </a:r>
          </a:p>
          <a:p>
            <a:pPr marL="209205" defTabSz="829909" eaLnBrk="1" fontAlgn="auto" latinLnBrk="1" hangingPunct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$ </a:t>
            </a:r>
            <a:r>
              <a:rPr lang="en-US" sz="1135" b="0" dirty="0" err="1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sudo</a:t>
            </a: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 apt-get install \</a:t>
            </a:r>
          </a:p>
          <a:p>
            <a:pPr marL="209205" defTabSz="829909" eaLnBrk="1" fontAlgn="auto" latinLnBrk="1" hangingPunct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 apt-transport-https \</a:t>
            </a:r>
          </a:p>
          <a:p>
            <a:pPr marL="209205" defTabSz="829909" eaLnBrk="1" fontAlgn="auto" latinLnBrk="1" hangingPunct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 ca-certificates \</a:t>
            </a:r>
          </a:p>
          <a:p>
            <a:pPr marL="209205" defTabSz="829909" eaLnBrk="1" fontAlgn="auto" latinLnBrk="1" hangingPunct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 curl \</a:t>
            </a:r>
          </a:p>
          <a:p>
            <a:pPr marL="209205" defTabSz="829909" eaLnBrk="1" fontAlgn="auto" latinLnBrk="1" hangingPunct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 </a:t>
            </a:r>
            <a:r>
              <a:rPr lang="en-US" sz="1135" b="0" dirty="0" err="1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gnupg</a:t>
            </a: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-agent \</a:t>
            </a:r>
          </a:p>
          <a:p>
            <a:pPr marL="209205" defTabSz="829909" eaLnBrk="1" fontAlgn="auto" latinLnBrk="1" hangingPunct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 software-properties-common</a:t>
            </a:r>
            <a:endParaRPr sz="1135" b="0" dirty="0">
              <a:solidFill>
                <a:schemeClr val="bg1"/>
              </a:solidFill>
              <a:latin typeface="바탕체"/>
              <a:ea typeface="+mn-ea"/>
              <a:cs typeface="바탕체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C134FC10-8239-2C49-81E4-BF9BB0D40FC1}"/>
              </a:ext>
            </a:extLst>
          </p:cNvPr>
          <p:cNvSpPr txBox="1"/>
          <p:nvPr/>
        </p:nvSpPr>
        <p:spPr>
          <a:xfrm>
            <a:off x="1391887" y="3690258"/>
            <a:ext cx="6271655" cy="174663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L="209205" defTabSz="829909" eaLnBrk="1" fontAlgn="auto" latinLnBrk="1" hangingPunct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$ curl -</a:t>
            </a:r>
            <a:r>
              <a:rPr lang="en-US" sz="1135" b="0" dirty="0" err="1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fsSL</a:t>
            </a: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 https://</a:t>
            </a:r>
            <a:r>
              <a:rPr lang="en-US" sz="1135" b="0" dirty="0" err="1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download.docker.com</a:t>
            </a: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/</a:t>
            </a:r>
            <a:r>
              <a:rPr lang="en-US" sz="1135" b="0" dirty="0" err="1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linux</a:t>
            </a: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/ubuntu/</a:t>
            </a:r>
            <a:r>
              <a:rPr lang="en-US" sz="1135" b="0" dirty="0" err="1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gpg</a:t>
            </a: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 | </a:t>
            </a:r>
            <a:r>
              <a:rPr lang="en-US" sz="1135" b="0" dirty="0" err="1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sudo</a:t>
            </a: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 apt-key add -</a:t>
            </a:r>
            <a:endParaRPr sz="1135" b="0" dirty="0">
              <a:solidFill>
                <a:schemeClr val="bg1"/>
              </a:solidFill>
              <a:latin typeface="바탕체"/>
              <a:ea typeface="+mn-ea"/>
              <a:cs typeface="바탕체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7F146A94-317E-6F49-9B3C-2BA10E264686}"/>
              </a:ext>
            </a:extLst>
          </p:cNvPr>
          <p:cNvSpPr txBox="1"/>
          <p:nvPr/>
        </p:nvSpPr>
        <p:spPr>
          <a:xfrm>
            <a:off x="1391887" y="4391208"/>
            <a:ext cx="6271655" cy="698653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L="209205" defTabSz="829909" eaLnBrk="1" fontAlgn="auto" latinLnBrk="1" hangingPunct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$ </a:t>
            </a:r>
            <a:r>
              <a:rPr lang="en-US" sz="1135" b="0" dirty="0" err="1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sudo</a:t>
            </a: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 add-apt-repository \ </a:t>
            </a:r>
          </a:p>
          <a:p>
            <a:pPr marL="209205" defTabSz="829909" eaLnBrk="1" fontAlgn="auto" latinLnBrk="1" hangingPunct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 "deb [arch=amd64] </a:t>
            </a: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  <a:hlinkClick r:id="rId2"/>
              </a:rPr>
              <a:t>https://download.docker.com/linux/ubuntu \</a:t>
            </a:r>
            <a:endParaRPr lang="en-US" sz="1135" b="0" dirty="0">
              <a:solidFill>
                <a:schemeClr val="bg1"/>
              </a:solidFill>
              <a:latin typeface="바탕체"/>
              <a:ea typeface="+mn-ea"/>
              <a:cs typeface="바탕체"/>
            </a:endParaRPr>
          </a:p>
          <a:p>
            <a:pPr marL="209205" defTabSz="829909" eaLnBrk="1" fontAlgn="auto" latinLnBrk="1" hangingPunct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 $(</a:t>
            </a:r>
            <a:r>
              <a:rPr lang="en-US" sz="1135" b="0" dirty="0" err="1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lsb_release</a:t>
            </a: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 -cs) \</a:t>
            </a:r>
          </a:p>
          <a:p>
            <a:pPr marL="209205" defTabSz="829909" eaLnBrk="1" fontAlgn="auto" latinLnBrk="1" hangingPunct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 stable"</a:t>
            </a:r>
            <a:endParaRPr sz="1135" b="0" dirty="0">
              <a:solidFill>
                <a:schemeClr val="bg1"/>
              </a:solidFill>
              <a:latin typeface="바탕체"/>
              <a:ea typeface="+mn-ea"/>
              <a:cs typeface="바탕체"/>
            </a:endParaRPr>
          </a:p>
        </p:txBody>
      </p:sp>
    </p:spTree>
    <p:extLst>
      <p:ext uri="{BB962C8B-B14F-4D97-AF65-F5344CB8AC3E}">
        <p14:creationId xmlns:p14="http://schemas.microsoft.com/office/powerpoint/2010/main" val="28229729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32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D11720A-207F-3942-84FB-60D97AF5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Docker </a:t>
            </a:r>
            <a:r>
              <a:rPr lang="ko-KR" altLang="en-US" sz="1600" dirty="0"/>
              <a:t>시작하기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docker </a:t>
            </a:r>
            <a:r>
              <a:rPr lang="ko-KR" altLang="en-US" sz="1200" dirty="0"/>
              <a:t>실행</a:t>
            </a: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-d : </a:t>
            </a:r>
            <a:r>
              <a:rPr lang="ko-KR" altLang="en-US" sz="1200" dirty="0"/>
              <a:t>백그라운드 모드</a:t>
            </a: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-p : </a:t>
            </a:r>
            <a:r>
              <a:rPr lang="ko-KR" altLang="en-US" sz="1200" dirty="0"/>
              <a:t>포트 </a:t>
            </a:r>
            <a:r>
              <a:rPr lang="ko-KR" altLang="en-US" sz="1200" dirty="0" err="1"/>
              <a:t>맵핑</a:t>
            </a: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ubuntu:20.04 </a:t>
            </a:r>
            <a:r>
              <a:rPr lang="ko-KR" altLang="en-US" sz="1200" dirty="0"/>
              <a:t>이미지</a:t>
            </a: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tomcat 9</a:t>
            </a:r>
            <a:r>
              <a:rPr lang="ko-KR" altLang="en-US" sz="1200" dirty="0"/>
              <a:t> 설치 및 시작</a:t>
            </a: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200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D83A7D76-EE79-D741-9103-4130154706D7}"/>
              </a:ext>
            </a:extLst>
          </p:cNvPr>
          <p:cNvSpPr txBox="1"/>
          <p:nvPr/>
        </p:nvSpPr>
        <p:spPr>
          <a:xfrm>
            <a:off x="1391888" y="2432329"/>
            <a:ext cx="6271654" cy="174663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L="209205" defTabSz="829909" eaLnBrk="1" fontAlgn="auto" latinLnBrk="1" hangingPunct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$ docker run –d –p 80:80 ubuntu:20.04</a:t>
            </a:r>
            <a:endParaRPr sz="1135" b="0" dirty="0">
              <a:solidFill>
                <a:schemeClr val="bg1"/>
              </a:solidFill>
              <a:latin typeface="바탕체"/>
              <a:ea typeface="+mn-ea"/>
              <a:cs typeface="바탕체"/>
            </a:endParaRPr>
          </a:p>
        </p:txBody>
      </p:sp>
      <p:pic>
        <p:nvPicPr>
          <p:cNvPr id="7" name="그림 10">
            <a:extLst>
              <a:ext uri="{FF2B5EF4-FFF2-40B4-BE49-F238E27FC236}">
                <a16:creationId xmlns:a16="http://schemas.microsoft.com/office/drawing/2014/main" id="{A35616CD-3737-F94A-9E45-1D4FD15D8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888" y="3163971"/>
            <a:ext cx="5956698" cy="298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930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33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D11720A-207F-3942-84FB-60D97AF5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Docker </a:t>
            </a:r>
            <a:r>
              <a:rPr lang="ko-KR" altLang="en-US" sz="1600" dirty="0"/>
              <a:t>시작하기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docker </a:t>
            </a:r>
            <a:r>
              <a:rPr lang="ko-KR" altLang="en-US" sz="1200" dirty="0"/>
              <a:t>명령어</a:t>
            </a: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8C8746-661C-B646-980B-5C713BE5CE12}"/>
              </a:ext>
            </a:extLst>
          </p:cNvPr>
          <p:cNvSpPr/>
          <p:nvPr/>
        </p:nvSpPr>
        <p:spPr>
          <a:xfrm>
            <a:off x="359278" y="5926106"/>
            <a:ext cx="47678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dirty="0"/>
              <a:t>https://docs.docker.com/get-started/overview/</a:t>
            </a:r>
          </a:p>
        </p:txBody>
      </p:sp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A12030FF-9CE4-0C4B-86E9-9465FFF1F1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755057"/>
              </p:ext>
            </p:extLst>
          </p:nvPr>
        </p:nvGraphicFramePr>
        <p:xfrm>
          <a:off x="541750" y="1722357"/>
          <a:ext cx="8247826" cy="371360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380735">
                  <a:extLst>
                    <a:ext uri="{9D8B030D-6E8A-4147-A177-3AD203B41FA5}">
                      <a16:colId xmlns:a16="http://schemas.microsoft.com/office/drawing/2014/main" val="3476554698"/>
                    </a:ext>
                  </a:extLst>
                </a:gridCol>
                <a:gridCol w="5867091">
                  <a:extLst>
                    <a:ext uri="{9D8B030D-6E8A-4147-A177-3AD203B41FA5}">
                      <a16:colId xmlns:a16="http://schemas.microsoft.com/office/drawing/2014/main" val="145793085"/>
                    </a:ext>
                  </a:extLst>
                </a:gridCol>
              </a:tblGrid>
              <a:tr h="407041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1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</a:p>
                  </a:txBody>
                  <a:tcPr marL="216000" marR="69146" marT="31913" marB="319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1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명령어</a:t>
                      </a:r>
                    </a:p>
                  </a:txBody>
                  <a:tcPr marL="216000" marR="69146" marT="31913" marB="31913" anchor="ctr"/>
                </a:tc>
                <a:extLst>
                  <a:ext uri="{0D108BD9-81ED-4DB2-BD59-A6C34878D82A}">
                    <a16:rowId xmlns:a16="http://schemas.microsoft.com/office/drawing/2014/main" val="1022991731"/>
                  </a:ext>
                </a:extLst>
              </a:tr>
              <a:tr h="725595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컨테이너 목록 확인</a:t>
                      </a:r>
                      <a:endParaRPr 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16000" marR="69146" marT="31913" marB="319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docker </a:t>
                      </a:r>
                      <a:r>
                        <a:rPr lang="en-US" altLang="ko-KR" sz="1400" b="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ps</a:t>
                      </a:r>
                      <a: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[OPTIONS]</a:t>
                      </a:r>
                      <a:endParaRPr lang="ko-KR" alt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16000" marR="69146" marT="31913" marB="31913" anchor="ctr"/>
                </a:tc>
                <a:extLst>
                  <a:ext uri="{0D108BD9-81ED-4DB2-BD59-A6C34878D82A}">
                    <a16:rowId xmlns:a16="http://schemas.microsoft.com/office/drawing/2014/main" val="1353476985"/>
                  </a:ext>
                </a:extLst>
              </a:tr>
              <a:tr h="407041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컨테이너 중지</a:t>
                      </a:r>
                      <a:endParaRPr 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16000" marR="69146" marT="31913" marB="319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docker stop [OPTIONS] CONTAINER [CONTAINER...]</a:t>
                      </a:r>
                    </a:p>
                  </a:txBody>
                  <a:tcPr marL="216000" marR="69146" marT="31913" marB="31913" anchor="ctr"/>
                </a:tc>
                <a:extLst>
                  <a:ext uri="{0D108BD9-81ED-4DB2-BD59-A6C34878D82A}">
                    <a16:rowId xmlns:a16="http://schemas.microsoft.com/office/drawing/2014/main" val="2265685321"/>
                  </a:ext>
                </a:extLst>
              </a:tr>
              <a:tr h="407041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컨테이너 제거</a:t>
                      </a:r>
                      <a:endParaRPr 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16000" marR="69146" marT="31913" marB="319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docker rm [OPTIONS] CONTAINER  [CONTAINER...]</a:t>
                      </a:r>
                    </a:p>
                  </a:txBody>
                  <a:tcPr marL="216000" marR="69146" marT="31913" marB="31913" anchor="ctr"/>
                </a:tc>
                <a:extLst>
                  <a:ext uri="{0D108BD9-81ED-4DB2-BD59-A6C34878D82A}">
                    <a16:rowId xmlns:a16="http://schemas.microsoft.com/office/drawing/2014/main" val="2021590662"/>
                  </a:ext>
                </a:extLst>
              </a:tr>
              <a:tr h="952802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목록 확인</a:t>
                      </a:r>
                      <a:endParaRPr 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16000" marR="69146" marT="31913" marB="319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docker image COMMAND</a:t>
                      </a:r>
                      <a:b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or</a:t>
                      </a:r>
                      <a:b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docker images [OPTIONS]</a:t>
                      </a:r>
                      <a:endParaRPr lang="ko-KR" alt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16000" marR="69146" marT="31913" marB="31913" anchor="ctr"/>
                </a:tc>
                <a:extLst>
                  <a:ext uri="{0D108BD9-81ED-4DB2-BD59-A6C34878D82A}">
                    <a16:rowId xmlns:a16="http://schemas.microsoft.com/office/drawing/2014/main" val="447831580"/>
                  </a:ext>
                </a:extLst>
              </a:tr>
              <a:tr h="407041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다운로드</a:t>
                      </a:r>
                      <a:endParaRPr 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16000" marR="69146" marT="31913" marB="319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docker pull [OPTIONS] NAME[:TAG|@DIGEST]</a:t>
                      </a:r>
                      <a:endParaRPr lang="ko-KR" alt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16000" marR="69146" marT="31913" marB="31913" anchor="ctr"/>
                </a:tc>
                <a:extLst>
                  <a:ext uri="{0D108BD9-81ED-4DB2-BD59-A6C34878D82A}">
                    <a16:rowId xmlns:a16="http://schemas.microsoft.com/office/drawing/2014/main" val="480051705"/>
                  </a:ext>
                </a:extLst>
              </a:tr>
              <a:tr h="407041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삭제</a:t>
                      </a:r>
                      <a:endParaRPr 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16000" marR="69146" marT="31913" marB="319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docker </a:t>
                      </a:r>
                      <a:r>
                        <a:rPr lang="en-US" altLang="ko-KR" sz="1400" b="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rmi</a:t>
                      </a:r>
                      <a: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[OPTIONS] IMAGE[IMAGE...]</a:t>
                      </a:r>
                      <a:endParaRPr lang="ko-KR" alt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16000" marR="69146" marT="31913" marB="31913" anchor="ctr"/>
                </a:tc>
                <a:extLst>
                  <a:ext uri="{0D108BD9-81ED-4DB2-BD59-A6C34878D82A}">
                    <a16:rowId xmlns:a16="http://schemas.microsoft.com/office/drawing/2014/main" val="5466016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61776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553632" y="1077059"/>
            <a:ext cx="9061444" cy="507694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latinLnBrk="1"/>
            <a:r>
              <a:rPr lang="en-US" altLang="ko-KR" dirty="0"/>
              <a:t>3) Docker </a:t>
            </a:r>
            <a:r>
              <a:rPr lang="ko-KR" altLang="en-US" dirty="0"/>
              <a:t>활용</a:t>
            </a:r>
          </a:p>
          <a:p>
            <a:pPr latinLnBrk="1"/>
            <a:r>
              <a:rPr lang="ko-KR" altLang="en-US" dirty="0"/>
              <a:t>① </a:t>
            </a:r>
            <a:r>
              <a:rPr lang="en-US" altLang="ko-KR" dirty="0"/>
              <a:t>Docker </a:t>
            </a:r>
            <a:r>
              <a:rPr lang="ko-KR" altLang="en-US" dirty="0"/>
              <a:t>설치</a:t>
            </a:r>
          </a:p>
          <a:p>
            <a:pPr latinLnBrk="1"/>
            <a:r>
              <a:rPr lang="ko-KR" altLang="en-US" dirty="0"/>
              <a:t>② </a:t>
            </a:r>
            <a:r>
              <a:rPr lang="en-US" altLang="ko-KR" dirty="0"/>
              <a:t>Docker </a:t>
            </a:r>
            <a:r>
              <a:rPr lang="ko-KR" altLang="en-US" dirty="0"/>
              <a:t>이용하여 </a:t>
            </a:r>
            <a:r>
              <a:rPr lang="en-US" altLang="ko-KR" dirty="0"/>
              <a:t>ubuntu </a:t>
            </a:r>
            <a:r>
              <a:rPr lang="ko-KR" altLang="en-US" dirty="0"/>
              <a:t>이미지 시작</a:t>
            </a:r>
          </a:p>
          <a:p>
            <a:pPr latinLnBrk="1"/>
            <a:r>
              <a:rPr lang="ko-KR" altLang="en-US" dirty="0"/>
              <a:t>③ </a:t>
            </a:r>
            <a:r>
              <a:rPr lang="en-US" altLang="ko-KR" dirty="0"/>
              <a:t>Docker </a:t>
            </a:r>
            <a:r>
              <a:rPr lang="ko-KR" altLang="en-US" dirty="0"/>
              <a:t>명령어 이용</a:t>
            </a: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34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r>
              <a:rPr lang="en-US" altLang="ko-KR" sz="1800" dirty="0"/>
              <a:t>(1)</a:t>
            </a:r>
            <a:r>
              <a:rPr lang="ko-KR" altLang="en-US" sz="1800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006512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553632" y="1077059"/>
            <a:ext cx="9061444" cy="507694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342900" indent="-342900" latinLnBrk="1">
              <a:buAutoNum type="arabicParenR"/>
            </a:pPr>
            <a:r>
              <a:rPr lang="ko-KR" altLang="en-US" dirty="0"/>
              <a:t>금일 다룬 명령어를 </a:t>
            </a:r>
            <a:r>
              <a:rPr lang="en-US" altLang="ko-KR" dirty="0"/>
              <a:t>man</a:t>
            </a:r>
            <a:r>
              <a:rPr lang="ko-KR" altLang="en-US" dirty="0"/>
              <a:t>으로 찾아보고 각종 옵션에 대하여 조사 후 실습</a:t>
            </a:r>
            <a:endParaRPr lang="en-US" altLang="ko-KR" dirty="0"/>
          </a:p>
          <a:p>
            <a:pPr marL="342900" indent="-342900" latinLnBrk="1">
              <a:buAutoNum type="arabicParenR"/>
            </a:pPr>
            <a:r>
              <a:rPr lang="ko-KR" altLang="en-US"/>
              <a:t>다음 장 실습 먼저 해보기</a:t>
            </a:r>
            <a:endParaRPr lang="ko-KR" altLang="en-US" dirty="0"/>
          </a:p>
        </p:txBody>
      </p:sp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35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 </a:t>
            </a:r>
            <a:r>
              <a:rPr lang="en-US" altLang="ko-KR" sz="1800" dirty="0"/>
              <a:t>(4 – Jump Up) </a:t>
            </a:r>
            <a:r>
              <a:rPr lang="ko-KR" altLang="en-US" sz="1800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3540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323174" y="1078930"/>
            <a:ext cx="9061444" cy="507694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31782" name="Rectangle 3"/>
          <p:cNvSpPr txBox="1">
            <a:spLocks noChangeArrowheads="1"/>
          </p:cNvSpPr>
          <p:nvPr/>
        </p:nvSpPr>
        <p:spPr bwMode="auto">
          <a:xfrm>
            <a:off x="384560" y="779074"/>
            <a:ext cx="9498013" cy="286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dirty="0"/>
              <a:t>다음 제시된 내용을 자필로 작성하여 제출 하시오 </a:t>
            </a:r>
            <a:r>
              <a:rPr lang="en-US" altLang="ko-KR" dirty="0"/>
              <a:t>(</a:t>
            </a:r>
            <a:r>
              <a:rPr lang="ko-KR" altLang="en-US" dirty="0"/>
              <a:t>상단 학번</a:t>
            </a:r>
            <a:r>
              <a:rPr lang="en-US" altLang="ko-KR" dirty="0"/>
              <a:t>, </a:t>
            </a:r>
            <a:r>
              <a:rPr lang="ko-KR" altLang="en-US" dirty="0"/>
              <a:t>이름 기입</a:t>
            </a:r>
            <a:r>
              <a:rPr lang="en-US" altLang="ko-KR" dirty="0"/>
              <a:t>)</a:t>
            </a: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36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6. </a:t>
            </a:r>
            <a:r>
              <a:rPr lang="ko-KR" altLang="en-US" sz="1800" dirty="0"/>
              <a:t>정리하기</a:t>
            </a:r>
            <a:endParaRPr lang="en-US" altLang="ko-KR" dirty="0"/>
          </a:p>
        </p:txBody>
      </p:sp>
      <p:sp>
        <p:nvSpPr>
          <p:cNvPr id="2" name="직사각형 1"/>
          <p:cNvSpPr/>
          <p:nvPr/>
        </p:nvSpPr>
        <p:spPr>
          <a:xfrm>
            <a:off x="603094" y="1283413"/>
            <a:ext cx="8018391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1400" dirty="0"/>
              <a:t>VM</a:t>
            </a:r>
            <a:r>
              <a:rPr lang="ko-KR" altLang="en-US" sz="1400" dirty="0"/>
              <a:t>을</a:t>
            </a:r>
            <a:r>
              <a:rPr lang="en-US" altLang="ko-KR" sz="1400" dirty="0"/>
              <a:t> </a:t>
            </a:r>
            <a:r>
              <a:rPr lang="ko-KR" altLang="en-US" sz="1400" dirty="0"/>
              <a:t>복제하여 새로운 서버를 구성하는 과정을 설명하시오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1400" dirty="0"/>
              <a:t>WAS/GCP </a:t>
            </a:r>
            <a:r>
              <a:rPr lang="ko-KR" altLang="en-US" sz="1400" dirty="0"/>
              <a:t>환경에서 새로운 서버를 </a:t>
            </a:r>
            <a:r>
              <a:rPr lang="en-US" altLang="ko-KR" sz="1400" dirty="0"/>
              <a:t>(</a:t>
            </a:r>
            <a:r>
              <a:rPr lang="ko-KR" altLang="en-US" sz="1400" dirty="0"/>
              <a:t>인터넷</a:t>
            </a:r>
            <a:r>
              <a:rPr lang="en-US" altLang="ko-KR" sz="1400" dirty="0"/>
              <a:t> </a:t>
            </a:r>
            <a:r>
              <a:rPr lang="ko-KR" altLang="en-US" sz="1400" dirty="0"/>
              <a:t>공인</a:t>
            </a:r>
            <a:r>
              <a:rPr lang="en-US" altLang="ko-KR" sz="1400" dirty="0"/>
              <a:t>IP</a:t>
            </a:r>
            <a:r>
              <a:rPr lang="ko-KR" altLang="en-US" sz="1400" dirty="0"/>
              <a:t>까지</a:t>
            </a:r>
            <a:r>
              <a:rPr lang="en-US" altLang="ko-KR" sz="1400" dirty="0"/>
              <a:t>) </a:t>
            </a:r>
            <a:r>
              <a:rPr lang="ko-KR" altLang="en-US" sz="1400" dirty="0"/>
              <a:t>구성하고 복제하여 새로운 서버를 구성하는 과정을 설명하시오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1400" dirty="0"/>
              <a:t>Docker </a:t>
            </a:r>
            <a:r>
              <a:rPr lang="ko-KR" altLang="en-US" sz="1400" dirty="0"/>
              <a:t>환경에서 </a:t>
            </a:r>
            <a:r>
              <a:rPr lang="ko-KR" altLang="en-US" sz="1400" dirty="0" err="1"/>
              <a:t>웹서버</a:t>
            </a:r>
            <a:r>
              <a:rPr lang="en-US" altLang="ko-KR" sz="1400" dirty="0"/>
              <a:t>(</a:t>
            </a:r>
            <a:r>
              <a:rPr lang="en-US" altLang="ko-KR" sz="1400" dirty="0" err="1"/>
              <a:t>Apache,tomcat</a:t>
            </a:r>
            <a:r>
              <a:rPr lang="en-US" altLang="ko-KR" sz="1400" dirty="0"/>
              <a:t>)</a:t>
            </a:r>
            <a:r>
              <a:rPr lang="ko-KR" altLang="en-US" sz="1400" dirty="0"/>
              <a:t>를 설치한 컨테이너를 구성하고</a:t>
            </a:r>
            <a:r>
              <a:rPr lang="en-US" altLang="ko-KR" sz="1400" dirty="0"/>
              <a:t>, </a:t>
            </a:r>
            <a:r>
              <a:rPr lang="ko-KR" altLang="en-US" sz="1400" dirty="0"/>
              <a:t>복제하여 새로운 컨테이너를 구성하는 과정을 설명하시오</a:t>
            </a:r>
          </a:p>
        </p:txBody>
      </p:sp>
    </p:spTree>
    <p:extLst>
      <p:ext uri="{BB962C8B-B14F-4D97-AF65-F5344CB8AC3E}">
        <p14:creationId xmlns:p14="http://schemas.microsoft.com/office/powerpoint/2010/main" val="22592126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37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7. </a:t>
            </a:r>
            <a:r>
              <a:rPr lang="ko-KR" altLang="en-US" sz="1800" dirty="0" err="1"/>
              <a:t>차시</a:t>
            </a:r>
            <a:r>
              <a:rPr lang="ko-KR" altLang="en-US" sz="1800" dirty="0"/>
              <a:t> 예고</a:t>
            </a: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 bwMode="auto">
          <a:xfrm>
            <a:off x="323174" y="908662"/>
            <a:ext cx="9061444" cy="507694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03094" y="1283413"/>
            <a:ext cx="8018391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1400" dirty="0"/>
              <a:t>리눅스 서버를 모니터링 하는 방법을 배워본다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1400" dirty="0"/>
              <a:t>최종 프로젝트를 수행한다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91224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2. </a:t>
            </a:r>
            <a:r>
              <a:rPr lang="ko-KR" altLang="en-US" sz="1800" dirty="0"/>
              <a:t>생각해볼 문제 및 용어</a:t>
            </a:r>
            <a:endParaRPr lang="en-US" altLang="ko-KR" dirty="0"/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533166" y="768187"/>
            <a:ext cx="8073938" cy="257063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 err="1"/>
              <a:t>학습전</a:t>
            </a:r>
            <a:r>
              <a:rPr lang="ko-KR" altLang="en-US" sz="1600" dirty="0"/>
              <a:t> 생각해볼 문제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 err="1"/>
              <a:t>VirtualBox</a:t>
            </a:r>
            <a:r>
              <a:rPr lang="en-US" altLang="ko-KR" sz="1200" dirty="0"/>
              <a:t> </a:t>
            </a:r>
            <a:r>
              <a:rPr lang="ko-KR" altLang="en-US" sz="1200" dirty="0" err="1"/>
              <a:t>복제등을</a:t>
            </a:r>
            <a:r>
              <a:rPr lang="ko-KR" altLang="en-US" sz="1200" dirty="0"/>
              <a:t> 찾아보고 학습해 봅니다</a:t>
            </a:r>
            <a:r>
              <a:rPr lang="en-US" altLang="ko-KR" sz="1200" dirty="0"/>
              <a:t>.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AWS,GCP</a:t>
            </a:r>
            <a:r>
              <a:rPr lang="ko-KR" altLang="en-US" sz="1200" dirty="0"/>
              <a:t>에 대하여 알아보고 설정방법을 미리 학습해 봅니다</a:t>
            </a:r>
            <a:r>
              <a:rPr lang="en-US" altLang="ko-KR" sz="1200" dirty="0"/>
              <a:t>.</a:t>
            </a:r>
          </a:p>
        </p:txBody>
      </p: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524777" y="3557373"/>
            <a:ext cx="8073938" cy="28266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용어 </a:t>
            </a:r>
            <a:r>
              <a:rPr lang="en-US" altLang="ko-KR" sz="1600" dirty="0"/>
              <a:t>( </a:t>
            </a:r>
            <a:r>
              <a:rPr lang="ko-KR" altLang="en-US" sz="1600" dirty="0"/>
              <a:t>강의 정리 시 필기</a:t>
            </a:r>
            <a:r>
              <a:rPr lang="en-US" altLang="ko-KR" sz="1600" dirty="0"/>
              <a:t> </a:t>
            </a:r>
            <a:r>
              <a:rPr lang="ko-KR" altLang="en-US" sz="1600" dirty="0"/>
              <a:t>할 것</a:t>
            </a:r>
            <a:r>
              <a:rPr lang="en-US" altLang="ko-KR" sz="160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600" dirty="0"/>
              <a:t>Virtual Box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600" dirty="0"/>
              <a:t>AWS,GCP </a:t>
            </a:r>
          </a:p>
        </p:txBody>
      </p:sp>
    </p:spTree>
    <p:extLst>
      <p:ext uri="{BB962C8B-B14F-4D97-AF65-F5344CB8AC3E}">
        <p14:creationId xmlns:p14="http://schemas.microsoft.com/office/powerpoint/2010/main" val="1476144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4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 err="1"/>
              <a:t>Vm</a:t>
            </a:r>
            <a:r>
              <a:rPr lang="ko-KR" altLang="en-US" sz="1600" dirty="0"/>
              <a:t>복제</a:t>
            </a:r>
            <a:r>
              <a:rPr lang="en-US" altLang="ko-KR" sz="1600" dirty="0"/>
              <a:t>(1)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Virtual Box</a:t>
            </a:r>
            <a:r>
              <a:rPr lang="ko-KR" altLang="en-US" sz="1200" dirty="0"/>
              <a:t>에서 여러 개의 서버를 구성 </a:t>
            </a:r>
            <a:r>
              <a:rPr lang="ko-KR" altLang="en-US" sz="1200" dirty="0" err="1"/>
              <a:t>할수</a:t>
            </a:r>
            <a:r>
              <a:rPr lang="ko-KR" altLang="en-US" sz="1200" dirty="0"/>
              <a:t> 있다</a:t>
            </a:r>
            <a:r>
              <a:rPr lang="en-US" altLang="ko-KR" sz="1200" dirty="0"/>
              <a:t>, </a:t>
            </a:r>
            <a:r>
              <a:rPr lang="ko-KR" altLang="en-US" sz="1200" dirty="0"/>
              <a:t>현 그림은  </a:t>
            </a:r>
            <a:r>
              <a:rPr lang="en-US" altLang="ko-KR" sz="1200" dirty="0"/>
              <a:t>VM001</a:t>
            </a:r>
            <a:r>
              <a:rPr lang="ko-KR" altLang="en-US" sz="1200" dirty="0"/>
              <a:t>의 이미지로 </a:t>
            </a:r>
            <a:r>
              <a:rPr lang="en-US" altLang="ko-KR" sz="1200" dirty="0"/>
              <a:t>VM002,VM003</a:t>
            </a:r>
            <a:r>
              <a:rPr lang="ko-KR" altLang="en-US" sz="1200" dirty="0"/>
              <a:t>을 복제하여 별도의 서버로 구성한 것이다</a:t>
            </a:r>
            <a:r>
              <a:rPr lang="en-US" altLang="ko-KR" sz="1200" dirty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331" y="1708982"/>
            <a:ext cx="5586536" cy="456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37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5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 err="1"/>
              <a:t>Vm</a:t>
            </a:r>
            <a:r>
              <a:rPr lang="ko-KR" altLang="en-US" sz="1600" dirty="0"/>
              <a:t>복제</a:t>
            </a:r>
            <a:r>
              <a:rPr lang="en-US" altLang="ko-KR" sz="1600" dirty="0"/>
              <a:t>(2)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VM003</a:t>
            </a:r>
            <a:r>
              <a:rPr lang="ko-KR" altLang="en-US" sz="1200" dirty="0"/>
              <a:t>을 복제하여 </a:t>
            </a:r>
            <a:r>
              <a:rPr lang="en-US" altLang="ko-KR" sz="1200" dirty="0"/>
              <a:t>VM004</a:t>
            </a:r>
            <a:r>
              <a:rPr lang="ko-KR" altLang="en-US" sz="1200" dirty="0"/>
              <a:t>를 만들기 위하여 </a:t>
            </a:r>
            <a:r>
              <a:rPr lang="en-US" altLang="ko-KR" sz="1200" dirty="0"/>
              <a:t>VM003</a:t>
            </a:r>
            <a:r>
              <a:rPr lang="ko-KR" altLang="en-US" sz="1200" dirty="0"/>
              <a:t>이 전원이 </a:t>
            </a:r>
            <a:r>
              <a:rPr lang="ko-KR" altLang="en-US" sz="1200" dirty="0" err="1"/>
              <a:t>꺼있는</a:t>
            </a:r>
            <a:r>
              <a:rPr lang="ko-KR" altLang="en-US" sz="1200" dirty="0"/>
              <a:t> 상태에서 메뉴에서 </a:t>
            </a:r>
            <a:r>
              <a:rPr lang="en-US" altLang="ko-KR" sz="1200" dirty="0"/>
              <a:t>-&gt; </a:t>
            </a:r>
            <a:r>
              <a:rPr lang="ko-KR" altLang="en-US" sz="1200" dirty="0"/>
              <a:t>머신 </a:t>
            </a:r>
            <a:r>
              <a:rPr lang="en-US" altLang="ko-KR" sz="1200" dirty="0"/>
              <a:t>-&gt; </a:t>
            </a:r>
            <a:r>
              <a:rPr lang="ko-KR" altLang="en-US" sz="1200" dirty="0"/>
              <a:t>복제를 선택한다</a:t>
            </a:r>
            <a:endParaRPr lang="en-US" altLang="ko-KR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146" y="1683756"/>
            <a:ext cx="5469173" cy="444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435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6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 err="1"/>
              <a:t>Vm</a:t>
            </a:r>
            <a:r>
              <a:rPr lang="ko-KR" altLang="en-US" sz="1600" dirty="0"/>
              <a:t>복제</a:t>
            </a:r>
            <a:r>
              <a:rPr lang="en-US" altLang="ko-KR" sz="1600" dirty="0"/>
              <a:t>(3)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VM004</a:t>
            </a:r>
            <a:r>
              <a:rPr lang="ko-KR" altLang="en-US" sz="1200" dirty="0"/>
              <a:t>로 </a:t>
            </a:r>
            <a:r>
              <a:rPr lang="ko-KR" altLang="en-US" sz="1200" dirty="0" err="1"/>
              <a:t>이름바꾸기</a:t>
            </a:r>
            <a:r>
              <a:rPr lang="en-US" altLang="ko-KR" sz="1200" dirty="0"/>
              <a:t>, </a:t>
            </a:r>
            <a:r>
              <a:rPr lang="ko-KR" altLang="en-US" sz="1200" dirty="0"/>
              <a:t>적절한  </a:t>
            </a:r>
            <a:r>
              <a:rPr lang="en-US" altLang="ko-KR" sz="1200" dirty="0"/>
              <a:t>VM</a:t>
            </a:r>
            <a:r>
              <a:rPr lang="ko-KR" altLang="en-US" sz="1200" dirty="0"/>
              <a:t>파일의 경로 </a:t>
            </a:r>
            <a:r>
              <a:rPr lang="ko-KR" altLang="en-US" sz="1200" dirty="0" err="1"/>
              <a:t>적어주기</a:t>
            </a:r>
            <a:endParaRPr lang="en-US" altLang="ko-KR" sz="12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무엇보다 중요한 것은 기존 복제하는 이미지와는 </a:t>
            </a:r>
            <a:r>
              <a:rPr lang="en-US" altLang="ko-KR" sz="1200" dirty="0"/>
              <a:t>MAC(</a:t>
            </a:r>
            <a:r>
              <a:rPr lang="ko-KR" altLang="en-US" sz="1200" dirty="0" err="1"/>
              <a:t>랜카드의</a:t>
            </a:r>
            <a:r>
              <a:rPr lang="ko-KR" altLang="en-US" sz="1200" dirty="0"/>
              <a:t> 고유번호</a:t>
            </a:r>
            <a:r>
              <a:rPr lang="en-US" altLang="ko-KR" sz="1200" dirty="0"/>
              <a:t>)</a:t>
            </a:r>
            <a:r>
              <a:rPr lang="ko-KR" altLang="en-US" sz="1200" dirty="0"/>
              <a:t>주소를 다르게</a:t>
            </a:r>
            <a:r>
              <a:rPr lang="en-US" altLang="ko-KR" sz="1200" dirty="0"/>
              <a:t> </a:t>
            </a:r>
            <a:r>
              <a:rPr lang="ko-KR" altLang="en-US" sz="1200" dirty="0"/>
              <a:t>해야 </a:t>
            </a:r>
            <a:r>
              <a:rPr lang="ko-KR" altLang="en-US" sz="1200" dirty="0" err="1"/>
              <a:t>될것이다</a:t>
            </a:r>
            <a:endParaRPr lang="en-US" altLang="ko-KR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878655"/>
            <a:ext cx="3441578" cy="28136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14" y="2352112"/>
            <a:ext cx="3524295" cy="29072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101" y="3689130"/>
            <a:ext cx="3266312" cy="2663813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 bwMode="auto">
          <a:xfrm rot="1765302">
            <a:off x="2967555" y="2137806"/>
            <a:ext cx="641137" cy="599634"/>
          </a:xfrm>
          <a:prstGeom prst="rightArrow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11" name="오른쪽 화살표 10"/>
          <p:cNvSpPr/>
          <p:nvPr/>
        </p:nvSpPr>
        <p:spPr bwMode="auto">
          <a:xfrm rot="1765302">
            <a:off x="6411240" y="3628310"/>
            <a:ext cx="641137" cy="599634"/>
          </a:xfrm>
          <a:prstGeom prst="rightArrow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9" name="사각형 설명선 8"/>
          <p:cNvSpPr/>
          <p:nvPr/>
        </p:nvSpPr>
        <p:spPr bwMode="auto">
          <a:xfrm>
            <a:off x="541512" y="5202621"/>
            <a:ext cx="2028417" cy="617734"/>
          </a:xfrm>
          <a:prstGeom prst="wedgeRectCallout">
            <a:avLst>
              <a:gd name="adj1" fmla="val 14711"/>
              <a:gd name="adj2" fmla="val -318220"/>
            </a:avLst>
          </a:prstGeom>
          <a:solidFill>
            <a:srgbClr val="FFFF66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 </a:t>
            </a:r>
            <a:r>
              <a:rPr lang="en-US" altLang="ko-KR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VM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004 (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구별할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 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이름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 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설정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r>
              <a:rPr lang="ko-KR" altLang="en-US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적절한 </a:t>
            </a:r>
            <a:r>
              <a:rPr lang="ko-KR" altLang="en-US" sz="1000" b="0" dirty="0" err="1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파일위치</a:t>
            </a:r>
            <a:endParaRPr lang="en-US" altLang="ko-KR" sz="1000" b="0" dirty="0">
              <a:solidFill>
                <a:schemeClr val="tx1"/>
              </a:solidFill>
              <a:latin typeface="Arial" charset="0"/>
              <a:ea typeface="가는각진제목체" pitchFamily="18" charset="-127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별도의 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MAC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주소를 갖도록 하기</a:t>
            </a:r>
          </a:p>
        </p:txBody>
      </p:sp>
      <p:sp>
        <p:nvSpPr>
          <p:cNvPr id="13" name="사각형 설명선 12"/>
          <p:cNvSpPr/>
          <p:nvPr/>
        </p:nvSpPr>
        <p:spPr bwMode="auto">
          <a:xfrm>
            <a:off x="3288123" y="5590278"/>
            <a:ext cx="2070095" cy="433068"/>
          </a:xfrm>
          <a:prstGeom prst="wedgeRectCallout">
            <a:avLst>
              <a:gd name="adj1" fmla="val -1100"/>
              <a:gd name="adj2" fmla="val -314915"/>
            </a:avLst>
          </a:prstGeom>
          <a:solidFill>
            <a:srgbClr val="FFFF66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 </a:t>
            </a:r>
            <a:r>
              <a:rPr lang="ko-KR" altLang="en-US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완전한 복제를 선택해야 새로운 </a:t>
            </a:r>
            <a:endParaRPr lang="en-US" altLang="ko-KR" sz="1000" b="0" dirty="0">
              <a:solidFill>
                <a:schemeClr val="tx1"/>
              </a:solidFill>
              <a:latin typeface="Arial" charset="0"/>
              <a:ea typeface="가는각진제목체" pitchFamily="18" charset="-127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r>
              <a:rPr lang="ko-KR" altLang="en-US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이미지 파일을 별도로 만든다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14" name="사각형 설명선 13"/>
          <p:cNvSpPr/>
          <p:nvPr/>
        </p:nvSpPr>
        <p:spPr bwMode="auto">
          <a:xfrm>
            <a:off x="7336062" y="2783746"/>
            <a:ext cx="903109" cy="248402"/>
          </a:xfrm>
          <a:prstGeom prst="wedgeRectCallout">
            <a:avLst>
              <a:gd name="adj1" fmla="val 48478"/>
              <a:gd name="adj2" fmla="val 725956"/>
            </a:avLst>
          </a:prstGeom>
          <a:solidFill>
            <a:srgbClr val="FFFF66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r>
              <a:rPr kumimoji="0" lang="ko-KR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진행후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 완료</a:t>
            </a:r>
          </a:p>
        </p:txBody>
      </p:sp>
    </p:spTree>
    <p:extLst>
      <p:ext uri="{BB962C8B-B14F-4D97-AF65-F5344CB8AC3E}">
        <p14:creationId xmlns:p14="http://schemas.microsoft.com/office/powerpoint/2010/main" val="361641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7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 err="1"/>
              <a:t>Vm</a:t>
            </a:r>
            <a:r>
              <a:rPr lang="ko-KR" altLang="en-US" sz="1600" dirty="0"/>
              <a:t>복제</a:t>
            </a:r>
            <a:r>
              <a:rPr lang="en-US" altLang="ko-KR" sz="1600" dirty="0"/>
              <a:t>(4)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처음 복제된 서버에 가서 </a:t>
            </a:r>
            <a:r>
              <a:rPr lang="ko-KR" altLang="en-US" sz="1200" dirty="0" err="1"/>
              <a:t>호스트네임</a:t>
            </a:r>
            <a:r>
              <a:rPr lang="en-US" altLang="ko-KR" sz="1200" dirty="0"/>
              <a:t>(PC</a:t>
            </a:r>
            <a:r>
              <a:rPr lang="ko-KR" altLang="en-US" sz="1200" dirty="0"/>
              <a:t>로 치면 </a:t>
            </a:r>
            <a:r>
              <a:rPr lang="ko-KR" altLang="en-US" sz="1200" dirty="0" err="1"/>
              <a:t>컴퓨터이름</a:t>
            </a:r>
            <a:r>
              <a:rPr lang="en-US" altLang="ko-KR" sz="1200" dirty="0"/>
              <a:t>)</a:t>
            </a:r>
            <a:r>
              <a:rPr lang="ko-KR" altLang="en-US" sz="1200" dirty="0"/>
              <a:t>을 바꾼다</a:t>
            </a:r>
            <a:r>
              <a:rPr lang="en-US" altLang="ko-KR" sz="1200" dirty="0"/>
              <a:t>(</a:t>
            </a:r>
            <a:r>
              <a:rPr lang="ko-KR" altLang="en-US" sz="1200" dirty="0"/>
              <a:t>복제된</a:t>
            </a:r>
            <a:r>
              <a:rPr lang="en-US" altLang="ko-KR" sz="1200" dirty="0"/>
              <a:t> </a:t>
            </a:r>
            <a:r>
              <a:rPr lang="ko-KR" altLang="en-US" sz="1200" dirty="0"/>
              <a:t>이미지이기 때문에 호스트네임이 같을 것이다</a:t>
            </a:r>
            <a:r>
              <a:rPr lang="en-US" altLang="ko-KR" sz="1200" dirty="0"/>
              <a:t>)</a:t>
            </a:r>
          </a:p>
          <a:p>
            <a:pPr marL="0" lvl="0" indent="0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r>
              <a:rPr lang="en-US" altLang="ko-KR" sz="1200" dirty="0"/>
              <a:t>  - </a:t>
            </a:r>
            <a:r>
              <a:rPr kumimoji="0" lang="ko-KR" altLang="ko-KR" sz="1200" b="0" dirty="0" err="1">
                <a:solidFill>
                  <a:srgbClr val="444444"/>
                </a:solidFill>
                <a:latin typeface="Consolas" panose="020B0609020204030204" pitchFamily="49" charset="0"/>
              </a:rPr>
              <a:t>hostnamectl</a:t>
            </a:r>
            <a:r>
              <a:rPr kumimoji="0" lang="ko-KR" altLang="ko-KR" sz="1200" b="0" dirty="0">
                <a:solidFill>
                  <a:srgbClr val="444444"/>
                </a:solidFill>
                <a:latin typeface="Consolas" panose="020B0609020204030204" pitchFamily="49" charset="0"/>
              </a:rPr>
              <a:t> </a:t>
            </a:r>
            <a:r>
              <a:rPr kumimoji="0" lang="ko-KR" altLang="ko-KR" sz="1200" b="0" dirty="0" err="1">
                <a:solidFill>
                  <a:srgbClr val="444444"/>
                </a:solidFill>
                <a:latin typeface="Consolas" panose="020B0609020204030204" pitchFamily="49" charset="0"/>
              </a:rPr>
              <a:t>set-hostname</a:t>
            </a:r>
            <a:r>
              <a:rPr kumimoji="0" lang="ko-KR" altLang="ko-KR" sz="1200" b="0" dirty="0">
                <a:solidFill>
                  <a:srgbClr val="444444"/>
                </a:solidFill>
                <a:latin typeface="Consolas" panose="020B0609020204030204" pitchFamily="49" charset="0"/>
              </a:rPr>
              <a:t> </a:t>
            </a:r>
            <a:r>
              <a:rPr kumimoji="0" lang="ko-KR" altLang="ko-KR" sz="1200" b="0" dirty="0" err="1">
                <a:solidFill>
                  <a:srgbClr val="444444"/>
                </a:solidFill>
                <a:latin typeface="Consolas" panose="020B0609020204030204" pitchFamily="49" charset="0"/>
              </a:rPr>
              <a:t>abc</a:t>
            </a:r>
            <a:r>
              <a:rPr kumimoji="0" lang="ko-KR" altLang="ko-KR" sz="600" b="0" dirty="0"/>
              <a:t> </a:t>
            </a:r>
            <a:endParaRPr kumimoji="0" lang="ko-KR" altLang="ko-KR" sz="3200" b="0" dirty="0">
              <a:latin typeface="Arial" panose="020B0604020202020204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68" y="2002795"/>
            <a:ext cx="6307564" cy="443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35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8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 err="1"/>
              <a:t>Vm</a:t>
            </a:r>
            <a:r>
              <a:rPr lang="ko-KR" altLang="en-US" sz="1600" dirty="0"/>
              <a:t>복제</a:t>
            </a:r>
            <a:r>
              <a:rPr lang="en-US" altLang="ko-KR" sz="1600" dirty="0"/>
              <a:t>(5)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서버가 </a:t>
            </a:r>
            <a:r>
              <a:rPr lang="en-US" altLang="ko-KR" sz="1200" dirty="0"/>
              <a:t>DHCP</a:t>
            </a:r>
            <a:r>
              <a:rPr lang="ko-KR" altLang="en-US" sz="1200" dirty="0"/>
              <a:t>로 설정된 이미지를 복제했다면 그대로 </a:t>
            </a:r>
            <a:r>
              <a:rPr lang="en-US" altLang="ko-KR" sz="1200" dirty="0"/>
              <a:t>DHCP</a:t>
            </a:r>
            <a:r>
              <a:rPr lang="ko-KR" altLang="en-US" sz="1200" dirty="0"/>
              <a:t>로 설정되지만</a:t>
            </a:r>
            <a:r>
              <a:rPr lang="en-US" altLang="ko-KR" sz="1200" dirty="0"/>
              <a:t>, </a:t>
            </a:r>
            <a:r>
              <a:rPr lang="ko-KR" altLang="en-US" sz="1200" dirty="0"/>
              <a:t>고정</a:t>
            </a:r>
            <a:r>
              <a:rPr lang="en-US" altLang="ko-KR" sz="1200" dirty="0"/>
              <a:t>IP</a:t>
            </a:r>
            <a:r>
              <a:rPr lang="ko-KR" altLang="en-US" sz="1200" dirty="0"/>
              <a:t>였다면 고정</a:t>
            </a:r>
            <a:r>
              <a:rPr lang="en-US" altLang="ko-KR" sz="1200" dirty="0"/>
              <a:t>IP</a:t>
            </a:r>
            <a:r>
              <a:rPr lang="ko-KR" altLang="en-US" sz="1200" dirty="0"/>
              <a:t>를 바꿔준다</a:t>
            </a:r>
            <a:endParaRPr lang="en-US" altLang="ko-KR" sz="1200" dirty="0"/>
          </a:p>
          <a:p>
            <a:pPr marL="0" indent="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r>
              <a:rPr lang="en-US" altLang="ko-KR" sz="1200" dirty="0"/>
              <a:t>   - /</a:t>
            </a:r>
            <a:r>
              <a:rPr lang="en-US" altLang="ko-KR" sz="1200" dirty="0" err="1"/>
              <a:t>etc</a:t>
            </a:r>
            <a:r>
              <a:rPr lang="en-US" altLang="ko-KR" sz="1200" dirty="0"/>
              <a:t>/</a:t>
            </a:r>
            <a:r>
              <a:rPr lang="en-US" altLang="ko-KR" sz="1200" dirty="0" err="1"/>
              <a:t>netplan</a:t>
            </a:r>
            <a:r>
              <a:rPr lang="en-US" altLang="ko-KR" sz="1200" dirty="0"/>
              <a:t>/00-installer-config.yaml (</a:t>
            </a:r>
            <a:r>
              <a:rPr lang="ko-KR" altLang="en-US" sz="1200" dirty="0"/>
              <a:t>우분투</a:t>
            </a:r>
            <a:r>
              <a:rPr lang="en-US" altLang="ko-KR" sz="1200" dirty="0"/>
              <a:t> 20) , /</a:t>
            </a:r>
            <a:r>
              <a:rPr lang="en-US" altLang="ko-KR" sz="1200" dirty="0" err="1"/>
              <a:t>etc</a:t>
            </a:r>
            <a:r>
              <a:rPr lang="en-US" altLang="ko-KR" sz="1200" dirty="0"/>
              <a:t>/</a:t>
            </a:r>
            <a:r>
              <a:rPr lang="en-US" altLang="ko-KR" sz="1200" dirty="0" err="1"/>
              <a:t>netplan</a:t>
            </a:r>
            <a:r>
              <a:rPr lang="en-US" altLang="ko-KR" sz="1200" dirty="0"/>
              <a:t>/50-installer-config.yaml (</a:t>
            </a:r>
            <a:r>
              <a:rPr lang="ko-KR" altLang="en-US" sz="1200" dirty="0"/>
              <a:t>우분투</a:t>
            </a:r>
            <a:r>
              <a:rPr lang="en-US" altLang="ko-KR" sz="1200" dirty="0"/>
              <a:t> 18) </a:t>
            </a:r>
            <a:r>
              <a:rPr lang="ko-KR" altLang="en-US" sz="1200" dirty="0"/>
              <a:t>파일에</a:t>
            </a:r>
            <a:r>
              <a:rPr lang="en-US" altLang="ko-KR" sz="1200" dirty="0"/>
              <a:t> IP</a:t>
            </a:r>
            <a:r>
              <a:rPr lang="ko-KR" altLang="en-US" sz="1200" dirty="0"/>
              <a:t>정보를 써줘야 한다</a:t>
            </a:r>
            <a:endParaRPr lang="en-US" altLang="ko-KR" sz="1200" dirty="0"/>
          </a:p>
          <a:p>
            <a:pPr marL="0" indent="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r>
              <a:rPr lang="en-US" altLang="ko-KR" sz="1200" dirty="0"/>
              <a:t>   - </a:t>
            </a:r>
            <a:r>
              <a:rPr lang="ko-KR" altLang="en-US" sz="1200" dirty="0"/>
              <a:t>처음에는 </a:t>
            </a:r>
            <a:r>
              <a:rPr lang="en-US" altLang="ko-KR" sz="1200" dirty="0"/>
              <a:t>DHCP</a:t>
            </a:r>
            <a:r>
              <a:rPr lang="ko-KR" altLang="en-US" sz="1200" dirty="0"/>
              <a:t>로 되어 있고</a:t>
            </a:r>
            <a:r>
              <a:rPr lang="en-US" altLang="ko-KR" sz="1200" dirty="0"/>
              <a:t>, </a:t>
            </a:r>
            <a:r>
              <a:rPr lang="ko-KR" altLang="en-US" sz="1200" dirty="0"/>
              <a:t>필요에 따라 이곳에  </a:t>
            </a:r>
            <a:r>
              <a:rPr lang="en-US" altLang="ko-KR" sz="1200" dirty="0"/>
              <a:t>IP</a:t>
            </a:r>
            <a:r>
              <a:rPr lang="ko-KR" altLang="en-US" sz="1200" dirty="0"/>
              <a:t>를 변경하여 고정하여야 한다</a:t>
            </a:r>
            <a:r>
              <a:rPr lang="en-US" altLang="ko-KR" sz="1200" dirty="0"/>
              <a:t> (</a:t>
            </a:r>
            <a:r>
              <a:rPr lang="ko-KR" altLang="en-US" sz="1200" dirty="0"/>
              <a:t>수정 후 편하게 재부팅</a:t>
            </a:r>
            <a:r>
              <a:rPr lang="en-US" altLang="ko-KR" sz="1200" dirty="0"/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33" y="2422727"/>
            <a:ext cx="3384060" cy="7115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824" y="2406060"/>
            <a:ext cx="5922002" cy="4056178"/>
          </a:xfrm>
          <a:prstGeom prst="rect">
            <a:avLst/>
          </a:prstGeom>
        </p:spPr>
      </p:pic>
      <p:sp>
        <p:nvSpPr>
          <p:cNvPr id="9" name="사각형 설명선 8"/>
          <p:cNvSpPr/>
          <p:nvPr/>
        </p:nvSpPr>
        <p:spPr bwMode="auto">
          <a:xfrm>
            <a:off x="366945" y="3614698"/>
            <a:ext cx="2248029" cy="248402"/>
          </a:xfrm>
          <a:prstGeom prst="wedgeRectCallout">
            <a:avLst>
              <a:gd name="adj1" fmla="val 101010"/>
              <a:gd name="adj2" fmla="val -221348"/>
            </a:avLst>
          </a:prstGeom>
          <a:solidFill>
            <a:srgbClr val="FFFF66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 </a:t>
            </a:r>
            <a:r>
              <a:rPr lang="en-US" altLang="ko-KR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#</a:t>
            </a:r>
            <a:r>
              <a:rPr lang="ko-KR" altLang="en-US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으로</a:t>
            </a:r>
            <a:r>
              <a:rPr lang="en-US" altLang="ko-KR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 </a:t>
            </a:r>
            <a:r>
              <a:rPr lang="ko-KR" altLang="en-US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코멘트 한 부분은 </a:t>
            </a:r>
            <a:r>
              <a:rPr lang="en-US" altLang="ko-KR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DHCP</a:t>
            </a:r>
            <a:r>
              <a:rPr lang="ko-KR" altLang="en-US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설정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10" name="사각형 설명선 9"/>
          <p:cNvSpPr/>
          <p:nvPr/>
        </p:nvSpPr>
        <p:spPr bwMode="auto">
          <a:xfrm>
            <a:off x="519345" y="5072196"/>
            <a:ext cx="1236534" cy="248402"/>
          </a:xfrm>
          <a:prstGeom prst="wedgeRectCallout">
            <a:avLst>
              <a:gd name="adj1" fmla="val 101010"/>
              <a:gd name="adj2" fmla="val -221348"/>
            </a:avLst>
          </a:prstGeom>
          <a:solidFill>
            <a:srgbClr val="FFFF66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 </a:t>
            </a:r>
            <a:r>
              <a:rPr lang="ko-KR" altLang="en-US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고정</a:t>
            </a:r>
            <a:r>
              <a:rPr lang="en-US" altLang="ko-KR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IP, DNS</a:t>
            </a:r>
            <a:r>
              <a:rPr lang="ko-KR" altLang="en-US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설정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8491832"/>
      </p:ext>
    </p:extLst>
  </p:cSld>
  <p:clrMapOvr>
    <a:masterClrMapping/>
  </p:clrMapOvr>
</p:sld>
</file>

<file path=ppt/theme/theme1.xml><?xml version="1.0" encoding="utf-8"?>
<a:theme xmlns:a="http://schemas.openxmlformats.org/drawingml/2006/main" name="1_Default Design">
  <a:themeElements>
    <a:clrScheme name="1_Default Design 4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194293"/>
      </a:accent1>
      <a:accent2>
        <a:srgbClr val="9999CC"/>
      </a:accent2>
      <a:accent3>
        <a:srgbClr val="FFFFFF"/>
      </a:accent3>
      <a:accent4>
        <a:srgbClr val="000000"/>
      </a:accent4>
      <a:accent5>
        <a:srgbClr val="ABB0C8"/>
      </a:accent5>
      <a:accent6>
        <a:srgbClr val="8A8AB9"/>
      </a:accent6>
      <a:hlink>
        <a:srgbClr val="CCCCE6"/>
      </a:hlink>
      <a:folHlink>
        <a:srgbClr val="B2B2B2"/>
      </a:folHlink>
    </a:clrScheme>
    <a:fontScheme name="1_Default Design">
      <a:majorFont>
        <a:latin typeface="가는각진제목체"/>
        <a:ea typeface="가는각진제목체"/>
        <a:cs typeface=""/>
      </a:majorFont>
      <a:minorFont>
        <a:latin typeface="가는각진제목체"/>
        <a:ea typeface="가는각진제목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100000"/>
          <a:buFontTx/>
          <a:buChar char="•"/>
          <a:tabLst/>
          <a:defRPr kumimoji="0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가는각진제목체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100000"/>
          <a:buFontTx/>
          <a:buChar char="•"/>
          <a:tabLst/>
          <a:defRPr kumimoji="0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가는각진제목체" pitchFamily="18" charset="-127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5250"/>
        </a:dk2>
        <a:lt2>
          <a:srgbClr val="808080"/>
        </a:lt2>
        <a:accent1>
          <a:srgbClr val="008080"/>
        </a:accent1>
        <a:accent2>
          <a:srgbClr val="1CB094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189F86"/>
        </a:accent6>
        <a:hlink>
          <a:srgbClr val="99D1C2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2F3C7"/>
        </a:lt1>
        <a:dk2>
          <a:srgbClr val="333300"/>
        </a:dk2>
        <a:lt2>
          <a:srgbClr val="808080"/>
        </a:lt2>
        <a:accent1>
          <a:srgbClr val="747660"/>
        </a:accent1>
        <a:accent2>
          <a:srgbClr val="A99B69"/>
        </a:accent2>
        <a:accent3>
          <a:srgbClr val="F7F8E0"/>
        </a:accent3>
        <a:accent4>
          <a:srgbClr val="000000"/>
        </a:accent4>
        <a:accent5>
          <a:srgbClr val="BCBDB6"/>
        </a:accent5>
        <a:accent6>
          <a:srgbClr val="998C5E"/>
        </a:accent6>
        <a:hlink>
          <a:srgbClr val="95916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194293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ABB0C8"/>
        </a:accent5>
        <a:accent6>
          <a:srgbClr val="8A8AB9"/>
        </a:accent6>
        <a:hlink>
          <a:srgbClr val="CCCCE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4C0026"/>
        </a:dk2>
        <a:lt2>
          <a:srgbClr val="808080"/>
        </a:lt2>
        <a:accent1>
          <a:srgbClr val="7C1C45"/>
        </a:accent1>
        <a:accent2>
          <a:srgbClr val="C15D75"/>
        </a:accent2>
        <a:accent3>
          <a:srgbClr val="FFFFFF"/>
        </a:accent3>
        <a:accent4>
          <a:srgbClr val="000000"/>
        </a:accent4>
        <a:accent5>
          <a:srgbClr val="BFABB0"/>
        </a:accent5>
        <a:accent6>
          <a:srgbClr val="AF5369"/>
        </a:accent6>
        <a:hlink>
          <a:srgbClr val="C29D8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돋움"/>
        <a:ea typeface="돋움"/>
        <a:cs typeface=""/>
      </a:majorFont>
      <a:minorFont>
        <a:latin typeface="돋움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Default Design">
  <a:themeElements>
    <a:clrScheme name="3_Default Design 4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194293"/>
      </a:accent1>
      <a:accent2>
        <a:srgbClr val="9999CC"/>
      </a:accent2>
      <a:accent3>
        <a:srgbClr val="FFFFFF"/>
      </a:accent3>
      <a:accent4>
        <a:srgbClr val="000000"/>
      </a:accent4>
      <a:accent5>
        <a:srgbClr val="ABB0C8"/>
      </a:accent5>
      <a:accent6>
        <a:srgbClr val="8A8AB9"/>
      </a:accent6>
      <a:hlink>
        <a:srgbClr val="CCCCE6"/>
      </a:hlink>
      <a:folHlink>
        <a:srgbClr val="B2B2B2"/>
      </a:folHlink>
    </a:clrScheme>
    <a:fontScheme name="3_Default Design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Default Design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5250"/>
        </a:dk2>
        <a:lt2>
          <a:srgbClr val="808080"/>
        </a:lt2>
        <a:accent1>
          <a:srgbClr val="008080"/>
        </a:accent1>
        <a:accent2>
          <a:srgbClr val="1CB094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189F86"/>
        </a:accent6>
        <a:hlink>
          <a:srgbClr val="99D1C2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2F3C7"/>
        </a:lt1>
        <a:dk2>
          <a:srgbClr val="333300"/>
        </a:dk2>
        <a:lt2>
          <a:srgbClr val="808080"/>
        </a:lt2>
        <a:accent1>
          <a:srgbClr val="747660"/>
        </a:accent1>
        <a:accent2>
          <a:srgbClr val="A99B69"/>
        </a:accent2>
        <a:accent3>
          <a:srgbClr val="F7F8E0"/>
        </a:accent3>
        <a:accent4>
          <a:srgbClr val="000000"/>
        </a:accent4>
        <a:accent5>
          <a:srgbClr val="BCBDB6"/>
        </a:accent5>
        <a:accent6>
          <a:srgbClr val="998C5E"/>
        </a:accent6>
        <a:hlink>
          <a:srgbClr val="95916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194293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ABB0C8"/>
        </a:accent5>
        <a:accent6>
          <a:srgbClr val="8A8AB9"/>
        </a:accent6>
        <a:hlink>
          <a:srgbClr val="CCCCE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FF"/>
        </a:lt1>
        <a:dk2>
          <a:srgbClr val="4C0026"/>
        </a:dk2>
        <a:lt2>
          <a:srgbClr val="808080"/>
        </a:lt2>
        <a:accent1>
          <a:srgbClr val="7C1C45"/>
        </a:accent1>
        <a:accent2>
          <a:srgbClr val="C15D75"/>
        </a:accent2>
        <a:accent3>
          <a:srgbClr val="FFFFFF"/>
        </a:accent3>
        <a:accent4>
          <a:srgbClr val="000000"/>
        </a:accent4>
        <a:accent5>
          <a:srgbClr val="BFABB0"/>
        </a:accent5>
        <a:accent6>
          <a:srgbClr val="AF5369"/>
        </a:accent6>
        <a:hlink>
          <a:srgbClr val="C29D8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45745</TotalTime>
  <Words>1919</Words>
  <Application>Microsoft Office PowerPoint</Application>
  <PresentationFormat>A4 용지(210x297mm)</PresentationFormat>
  <Paragraphs>309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38</vt:i4>
      </vt:variant>
    </vt:vector>
  </HeadingPairs>
  <TitlesOfParts>
    <vt:vector size="50" baseType="lpstr">
      <vt:lpstr>가는각진제목체</vt:lpstr>
      <vt:lpstr>굴림</vt:lpstr>
      <vt:lpstr>나눔바른고딕</vt:lpstr>
      <vt:lpstr>돋움</vt:lpstr>
      <vt:lpstr>맑은 고딕</vt:lpstr>
      <vt:lpstr>바탕체</vt:lpstr>
      <vt:lpstr>Arial</vt:lpstr>
      <vt:lpstr>Consolas</vt:lpstr>
      <vt:lpstr>Wingdings</vt:lpstr>
      <vt:lpstr>1_Default Design</vt:lpstr>
      <vt:lpstr>기본 디자인</vt:lpstr>
      <vt:lpstr>3_Default Design</vt:lpstr>
      <vt:lpstr>9. 클라우드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메리츠화재 IT본부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Department Logo &amp; Slogan</dc:title>
  <dc:creator>조원균</dc:creator>
  <cp:lastModifiedBy>홍필두</cp:lastModifiedBy>
  <cp:revision>2847</cp:revision>
  <cp:lastPrinted>2015-10-28T04:44:44Z</cp:lastPrinted>
  <dcterms:created xsi:type="dcterms:W3CDTF">2003-10-22T07:02:37Z</dcterms:created>
  <dcterms:modified xsi:type="dcterms:W3CDTF">2022-04-30T14:08:55Z</dcterms:modified>
</cp:coreProperties>
</file>